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4" r:id="rId3"/>
    <p:sldId id="257" r:id="rId4"/>
    <p:sldId id="259" r:id="rId5"/>
    <p:sldId id="263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0BB7-68E2-4446-A56E-61C09BBB7BB2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09384-0A1F-46D1-ADE5-72F737552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43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traveler was</a:t>
            </a:r>
            <a:r>
              <a:rPr lang="en-US" baseline="0" dirty="0" smtClean="0"/>
              <a:t> borrowed and heavily modified to provide error examples. It does not in any way reflect the version given to us by the Author.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909384-0A1F-46D1-ADE5-72F7375528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88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Pansophy Tuesday Tidbits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Traveler Data Pages </a:t>
            </a:r>
            <a:r>
              <a:rPr lang="en-US" smtClean="0"/>
              <a:t>– </a:t>
            </a:r>
            <a:r>
              <a:rPr lang="en-US" smtClean="0"/>
              <a:t>Fieldnames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Fields on the First Work Page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61461"/>
            <a:ext cx="10515600" cy="3297052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3991707" y="4967654"/>
            <a:ext cx="3525716" cy="116058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First work page (P0) needs at minimum a Part SN and a timestamp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138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Duplicate Fieldnames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85294"/>
            <a:ext cx="10515600" cy="2032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754815" y="3253154"/>
            <a:ext cx="1362807" cy="52753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754815" y="4100146"/>
            <a:ext cx="1459523" cy="507023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8036168" y="1013497"/>
            <a:ext cx="2356339" cy="1652343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 duplicate fieldnames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Fieldnames need to be unique and descriptive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1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Fieldname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505075"/>
            <a:ext cx="5157787" cy="2107118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Not Okay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05075"/>
            <a:ext cx="5183188" cy="241740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028700" y="4826977"/>
            <a:ext cx="2540977" cy="110783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 be used within the same step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001608" y="5023339"/>
            <a:ext cx="2540977" cy="1107831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Can NOT be used between steps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9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Fields and Fieldnames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172308" y="1675668"/>
            <a:ext cx="2089638" cy="1650389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Spaces and dashes Can NOT be in the field or fieldname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0512" y="1560635"/>
            <a:ext cx="3990975" cy="189547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 flipV="1">
            <a:off x="3261946" y="1758462"/>
            <a:ext cx="1081454" cy="31652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61946" y="1987062"/>
            <a:ext cx="1705708" cy="31396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261946" y="2206869"/>
            <a:ext cx="1626577" cy="45976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953965" y="3622431"/>
            <a:ext cx="2526323" cy="142508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 </a:t>
            </a: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nderscores instead of spaces or dashes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CamelCase</a:t>
            </a:r>
            <a:r>
              <a:rPr lang="en-US" dirty="0" smtClean="0">
                <a:solidFill>
                  <a:schemeClr val="tx1"/>
                </a:solidFill>
              </a:rPr>
              <a:t> is also acceptable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3480288" y="2597396"/>
            <a:ext cx="783981" cy="138497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80287" y="2946431"/>
            <a:ext cx="783982" cy="14219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8229" y="4273814"/>
            <a:ext cx="2381250" cy="1000125"/>
          </a:xfrm>
          <a:prstGeom prst="rect">
            <a:avLst/>
          </a:prstGeom>
        </p:spPr>
      </p:pic>
      <p:sp>
        <p:nvSpPr>
          <p:cNvPr id="27" name="Oval 26"/>
          <p:cNvSpPr/>
          <p:nvPr/>
        </p:nvSpPr>
        <p:spPr>
          <a:xfrm>
            <a:off x="7797588" y="4373480"/>
            <a:ext cx="548640" cy="321425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8743604" y="4081798"/>
            <a:ext cx="2610196" cy="1446415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Turn on the show/hide button to help find space, paragraphs, and formatting marks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087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2782</TotalTime>
  <Words>133</Words>
  <Application>Microsoft Office PowerPoint</Application>
  <PresentationFormat>Widescreen</PresentationFormat>
  <Paragraphs>20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Pansophy Tuesday Tidbits</vt:lpstr>
      <vt:lpstr>No Fields on the First Work Page</vt:lpstr>
      <vt:lpstr>Duplicate Fieldnames</vt:lpstr>
      <vt:lpstr>Sequential Fieldname</vt:lpstr>
      <vt:lpstr>Bad Fields and Fieldnames</vt:lpstr>
      <vt:lpstr>Questions?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Pansophy Errors</dc:title>
  <dc:creator>Allen Samuels</dc:creator>
  <cp:lastModifiedBy>Allen Samuels</cp:lastModifiedBy>
  <cp:revision>38</cp:revision>
  <dcterms:created xsi:type="dcterms:W3CDTF">2021-08-23T17:09:43Z</dcterms:created>
  <dcterms:modified xsi:type="dcterms:W3CDTF">2021-08-30T20:53:38Z</dcterms:modified>
</cp:coreProperties>
</file>