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4" r:id="rId3"/>
    <p:sldId id="268" r:id="rId4"/>
    <p:sldId id="269" r:id="rId5"/>
    <p:sldId id="270" r:id="rId6"/>
    <p:sldId id="27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A0BB7-68E2-4446-A56E-61C09BBB7BB2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09384-0A1F-46D1-ADE5-72F737552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35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following traveler was</a:t>
            </a:r>
            <a:r>
              <a:rPr lang="en-US" baseline="0" dirty="0" smtClean="0"/>
              <a:t> borrowed and heavily modified to provide error examples. It does not in any way reflect the version given to us by the Author.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09384-0A1F-46D1-ADE5-72F7375528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88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Pansophy Tuesday Tidbits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Traveler Data Pages– </a:t>
            </a:r>
            <a:r>
              <a:rPr lang="en-US" dirty="0" smtClean="0"/>
              <a:t>Other 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7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Spaces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246" y="2867758"/>
            <a:ext cx="7772400" cy="112395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295292" y="4012590"/>
            <a:ext cx="325315" cy="254977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47346" y="1457692"/>
            <a:ext cx="2540977" cy="967154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Double spaces create special characters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4614" y="4012590"/>
            <a:ext cx="5467350" cy="23145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346" y="4434620"/>
            <a:ext cx="1000125" cy="1304925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813289" y="4780451"/>
            <a:ext cx="851755" cy="28684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48291" y="4601674"/>
            <a:ext cx="5363673" cy="4572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396452" y="5169877"/>
            <a:ext cx="5363673" cy="4572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8935916" y="4185321"/>
            <a:ext cx="2540977" cy="1803522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 Remove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Open find and replace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Find double spaces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Replace with a single space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547946" y="3455377"/>
            <a:ext cx="430824" cy="20222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98229" y="1629071"/>
            <a:ext cx="2381250" cy="1000125"/>
          </a:xfrm>
          <a:prstGeom prst="rect">
            <a:avLst/>
          </a:prstGeom>
        </p:spPr>
      </p:pic>
      <p:sp>
        <p:nvSpPr>
          <p:cNvPr id="18" name="Oval 17"/>
          <p:cNvSpPr/>
          <p:nvPr/>
        </p:nvSpPr>
        <p:spPr>
          <a:xfrm>
            <a:off x="7797588" y="1728737"/>
            <a:ext cx="548640" cy="32142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8743604" y="1437055"/>
            <a:ext cx="2610196" cy="1446415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Turn on the show/hide button to help find space, paragraphs, and formatting marks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221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Positive/Negative Symbol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❌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6"/>
                </a:solidFill>
              </a:rPr>
              <a:t>✔</a:t>
            </a:r>
            <a:endParaRPr lang="en-US" dirty="0">
              <a:solidFill>
                <a:schemeClr val="accent6"/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9787" y="2883771"/>
            <a:ext cx="5157787" cy="1150708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72200" y="2930060"/>
            <a:ext cx="5183188" cy="105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65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 Changes Left 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You See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What the Computer Sees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172199" y="2505075"/>
            <a:ext cx="5547301" cy="1469048"/>
          </a:xfrm>
          <a:prstGeom prst="rect">
            <a:avLst/>
          </a:prstGeom>
        </p:spPr>
      </p:pic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839786" y="2505075"/>
            <a:ext cx="4093245" cy="1469048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4088423" y="4413739"/>
            <a:ext cx="3508131" cy="1441938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upload program will still see the changes and try to put them into the traveler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Turn off Track changes AND accept all changes</a:t>
            </a:r>
          </a:p>
        </p:txBody>
      </p:sp>
    </p:spTree>
    <p:extLst>
      <p:ext uri="{BB962C8B-B14F-4D97-AF65-F5344CB8AC3E}">
        <p14:creationId xmlns:p14="http://schemas.microsoft.com/office/powerpoint/2010/main" val="123712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69261"/>
            <a:ext cx="10515600" cy="2734203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784838" y="3798277"/>
            <a:ext cx="3525716" cy="1160585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If the comment box is closed, comments can be difficult to notice.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Delete your comments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526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23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2786</TotalTime>
  <Words>134</Words>
  <Application>Microsoft Office PowerPoint</Application>
  <PresentationFormat>Widescreen</PresentationFormat>
  <Paragraphs>23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Pansophy Tuesday Tidbits</vt:lpstr>
      <vt:lpstr>Double Spaces</vt:lpstr>
      <vt:lpstr>Positive/Negative Symbol</vt:lpstr>
      <vt:lpstr>Track Changes Left On</vt:lpstr>
      <vt:lpstr>Comments</vt:lpstr>
      <vt:lpstr>Questions?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Pansophy Errors</dc:title>
  <dc:creator>Allen Samuels</dc:creator>
  <cp:lastModifiedBy>Allen Samuels</cp:lastModifiedBy>
  <cp:revision>37</cp:revision>
  <dcterms:created xsi:type="dcterms:W3CDTF">2021-08-23T17:09:43Z</dcterms:created>
  <dcterms:modified xsi:type="dcterms:W3CDTF">2021-08-30T20:55:48Z</dcterms:modified>
</cp:coreProperties>
</file>