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508509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approaching overdue and overdue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510018"/>
              </p:ext>
            </p:extLst>
          </p:nvPr>
        </p:nvGraphicFramePr>
        <p:xfrm>
          <a:off x="669174" y="1458725"/>
          <a:ext cx="10515602" cy="1253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1st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4767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145" y="3773978"/>
            <a:ext cx="436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*L2HE-CLNRM-AMGV-LEAK is approved, but is waiting on a procedure before it can go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321363"/>
              </p:ext>
            </p:extLst>
          </p:nvPr>
        </p:nvGraphicFramePr>
        <p:xfrm>
          <a:off x="669174" y="1458725"/>
          <a:ext cx="10515602" cy="3527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L2HE-PR-CHEM-CAV-USC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 Cavity Degreasing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L2HE-PR-CHEM-COMP-DEGR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9/15/21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Evacuation &amp; Leak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L2HE-CLNRM-CAV-LEAK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VTA Single Cell Thermal Cycles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L2HE-VTA-CAV-THRMCYC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Gate Valve Leak Test Procedure (C100/C75)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L2HE-PR-CLNRM-AMGV-LEAK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Sarvansky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Ionized Nitrogen Parts Cleaning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L2HE-PR-CLNRM-CST-IONCLN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L2HE-PR-CLNRM-GV1SA-ASSY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Downstream Gate Valve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L2HE-PR-CLNRM-GV2SA-ASSY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 Pump Manifold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L2HE-PR-CLNRM-NEG-ASSY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FPC Warm Installation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L2HE-PR-CMA-FPCW-ASSY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 Cavity Degreasing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SRFOPS-PR-CHEM-CAV-DEGR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631304"/>
              </p:ext>
            </p:extLst>
          </p:nvPr>
        </p:nvGraphicFramePr>
        <p:xfrm>
          <a:off x="669174" y="1458725"/>
          <a:ext cx="10515602" cy="3723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1st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L2HE-PR-CLNRM-CAV-ASSY1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2nd Assembly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L2HE-PR-CLNRM-CAV-ASSY2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Tooling Preparation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L2HE-PR-CLNRM-CST-PREP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51035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Magnet sub-assembly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L2HE-CLNRM-BPM-ASSY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String Pump down, leak test and transfer to phase 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L2HE-CLNRM-CST-LEAK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Dreyfuss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09027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00772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246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48921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311</TotalTime>
  <Words>765</Words>
  <Application>Microsoft Office PowerPoint</Application>
  <PresentationFormat>Widescreen</PresentationFormat>
  <Paragraphs>323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31</cp:revision>
  <dcterms:created xsi:type="dcterms:W3CDTF">2021-08-17T12:38:13Z</dcterms:created>
  <dcterms:modified xsi:type="dcterms:W3CDTF">2021-11-09T15:03:50Z</dcterms:modified>
</cp:coreProperties>
</file>