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6158517"/>
              </p:ext>
            </p:extLst>
          </p:nvPr>
        </p:nvGraphicFramePr>
        <p:xfrm>
          <a:off x="2123094" y="1705528"/>
          <a:ext cx="6128532" cy="1771650"/>
        </p:xfrm>
        <a:graphic>
          <a:graphicData uri="http://schemas.openxmlformats.org/drawingml/2006/table">
            <a:tbl>
              <a:tblPr/>
              <a:tblGrid>
                <a:gridCol w="2500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953572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7315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51767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C100R-CAV-RFIN-R2*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3139321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fontAlgn="b"/>
            <a:r>
              <a:rPr lang="en-US" dirty="0" smtClean="0"/>
              <a:t>C100R-CST-CLN-COMP-R1</a:t>
            </a:r>
            <a:endParaRPr lang="en-US" dirty="0"/>
          </a:p>
          <a:p>
            <a:pPr fontAlgn="b"/>
            <a:r>
              <a:rPr lang="en-US" dirty="0" smtClean="0"/>
              <a:t>C100R-CAV-GVWG-CLN-R1</a:t>
            </a:r>
            <a:endParaRPr lang="en-US" dirty="0"/>
          </a:p>
          <a:p>
            <a:pPr fontAlgn="b"/>
            <a:r>
              <a:rPr lang="en-US" dirty="0" smtClean="0"/>
              <a:t>C100R-CM-ASSY-BPIP-R1</a:t>
            </a:r>
            <a:endParaRPr lang="en-US" dirty="0"/>
          </a:p>
          <a:p>
            <a:pPr fontAlgn="b"/>
            <a:r>
              <a:rPr lang="en-US" dirty="0" smtClean="0"/>
              <a:t>C100R-CM-ASSY-R1</a:t>
            </a:r>
            <a:endParaRPr lang="en-US" dirty="0"/>
          </a:p>
          <a:p>
            <a:pPr fontAlgn="b"/>
            <a:r>
              <a:rPr lang="en-US" dirty="0" smtClean="0"/>
              <a:t>C100R-CM-ASSY-COLD-R1</a:t>
            </a:r>
            <a:endParaRPr lang="en-US" dirty="0"/>
          </a:p>
          <a:p>
            <a:pPr fontAlgn="b"/>
            <a:r>
              <a:rPr lang="en-US" dirty="0" smtClean="0"/>
              <a:t>C100R-CM-ASSY-SFR-R1</a:t>
            </a:r>
            <a:endParaRPr lang="en-US" dirty="0"/>
          </a:p>
          <a:p>
            <a:pPr fontAlgn="b"/>
            <a:r>
              <a:rPr lang="en-US" dirty="0" smtClean="0"/>
              <a:t>C100R-CM-ASSY-VV-R1</a:t>
            </a:r>
            <a:endParaRPr lang="en-US" dirty="0"/>
          </a:p>
          <a:p>
            <a:pPr fontAlgn="b"/>
            <a:endParaRPr lang="en-US" dirty="0" smtClean="0"/>
          </a:p>
          <a:p>
            <a:pPr fontAlgn="b"/>
            <a:endParaRPr lang="en-US" dirty="0"/>
          </a:p>
          <a:p>
            <a:pPr fontAlgn="b"/>
            <a:endParaRPr lang="en-US" dirty="0" smtClean="0"/>
          </a:p>
          <a:p>
            <a:pPr fontAlgn="b"/>
            <a:endParaRPr lang="en-US" dirty="0"/>
          </a:p>
          <a:p>
            <a:pPr fontAlgn="b"/>
            <a:r>
              <a:rPr lang="en-US" dirty="0" smtClean="0"/>
              <a:t>C100R-CM-ASSY-BPIP-R1</a:t>
            </a:r>
          </a:p>
          <a:p>
            <a:pPr fontAlgn="b"/>
            <a:r>
              <a:rPr lang="en-US" dirty="0"/>
              <a:t>C100R-CM-INST-R1</a:t>
            </a:r>
          </a:p>
          <a:p>
            <a:pPr fontAlgn="b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74816" y="5418055"/>
            <a:ext cx="19618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*C100R-CAV-RFIN-R2 is currently disapproved and waiting for a new version to route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49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1196865"/>
              </p:ext>
            </p:extLst>
          </p:nvPr>
        </p:nvGraphicFramePr>
        <p:xfrm>
          <a:off x="669174" y="1458725"/>
          <a:ext cx="10515602" cy="3492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RF Inspection Receiving Inspection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C100R-CAV-RFIN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12/5/18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Overton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Marhauser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Cavity Component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C100R-CST-CLN-COMP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R. Fielder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Secondary waveguide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C100R-CAV-GVWG-CLN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Cryomodule Final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Cold Mass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C100R-CM-ASSY-COLD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8284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Thermal Shield and Space Frame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C100R-CM-ASSY-SFR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90384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Vacuum Vessel and End Can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C100R-CM-ASSY-VV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556205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043067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Tunnel Installation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C100R-CM-INST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1684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3919888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C100R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188</TotalTime>
  <Words>300</Words>
  <Application>Microsoft Office PowerPoint</Application>
  <PresentationFormat>Widescreen</PresentationFormat>
  <Paragraphs>163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C100R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25</cp:revision>
  <dcterms:created xsi:type="dcterms:W3CDTF">2021-08-17T12:38:13Z</dcterms:created>
  <dcterms:modified xsi:type="dcterms:W3CDTF">2021-11-11T16:47:15Z</dcterms:modified>
</cp:coreProperties>
</file>