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383542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42508"/>
              </p:ext>
            </p:extLst>
          </p:nvPr>
        </p:nvGraphicFramePr>
        <p:xfrm>
          <a:off x="669174" y="1458725"/>
          <a:ext cx="10515602" cy="2789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1st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2nd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476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2nd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Assembly Procedure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145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2K Clamp Assembly Kit Inspection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L2HE-INSP-CLMP02K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76225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5K Clamp Assembly Kit Inspection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L2HE-INSP-CLMP05K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50 K Clamp Assembly Kit Inspection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L2HE-INSP-CLMP50K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10826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LCLS-II HE Split-Quad Clamp Kit Inspection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L2HE-INSP-CLMPSQ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Lalitha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24573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*L2HE-CLNRM-CAV-ASSY2-R2 is </a:t>
            </a:r>
            <a:r>
              <a:rPr lang="en-US" dirty="0" smtClean="0"/>
              <a:t>approved, but is waiting on a procedure before it can go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298549"/>
              </p:ext>
            </p:extLst>
          </p:nvPr>
        </p:nvGraphicFramePr>
        <p:xfrm>
          <a:off x="669174" y="1458725"/>
          <a:ext cx="10515602" cy="3527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VTA Single Cell Thermal Cycles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L2HE-VTA-CAV-THRMCYC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Ionized Nitrogen Parts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L2HE-PR-CLNRM-CST-IONCLN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 Pump Manifold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L2HE-PR-CLNRM-NEG-ASSY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989" y="5153891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*L2HE-VTA-CAV-THRMCYC is being edited prior to routing for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948761"/>
              </p:ext>
            </p:extLst>
          </p:nvPr>
        </p:nvGraphicFramePr>
        <p:xfrm>
          <a:off x="669174" y="1458725"/>
          <a:ext cx="10515602" cy="3723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1st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2nd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L2HE-PR-CLNRM-CAV-ASSY2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Tooling Preparation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48921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333</TotalTime>
  <Words>883</Words>
  <Application>Microsoft Office PowerPoint</Application>
  <PresentationFormat>Widescreen</PresentationFormat>
  <Paragraphs>369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34</cp:revision>
  <dcterms:created xsi:type="dcterms:W3CDTF">2021-08-17T12:38:13Z</dcterms:created>
  <dcterms:modified xsi:type="dcterms:W3CDTF">2021-11-16T14:54:51Z</dcterms:modified>
</cp:coreProperties>
</file>