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SNSPPU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9013970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fontAlgn="b"/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SNSPPU-CHEM-CAV-DEGR-R1*</a:t>
            </a: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fontAlgn="b"/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SNSPPU-INSP-SFR-R1**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SNSPPU-CMA-CM-SHIP-R1</a:t>
            </a:r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9233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SNSPPU-CM-ACTS-R1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74816" y="4924036"/>
            <a:ext cx="28909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*The SNSPPU-CHEM-CAV-DEGR-R1 routing is overdue</a:t>
            </a:r>
          </a:p>
          <a:p>
            <a:r>
              <a:rPr lang="en-US" sz="1400" dirty="0" smtClean="0"/>
              <a:t>**SNSPPU-INSP-SFR-R1 is approved and in the upload queue 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8417395"/>
              </p:ext>
            </p:extLst>
          </p:nvPr>
        </p:nvGraphicFramePr>
        <p:xfrm>
          <a:off x="669174" y="1458725"/>
          <a:ext cx="10515601" cy="23098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9518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95189">
                  <a:extLst>
                    <a:ext uri="{9D8B030D-6E8A-4147-A177-3AD203B41FA5}">
                      <a16:colId xmlns:a16="http://schemas.microsoft.com/office/drawing/2014/main" val="1087888816"/>
                    </a:ext>
                  </a:extLst>
                </a:gridCol>
                <a:gridCol w="1400426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89776">
                  <a:extLst>
                    <a:ext uri="{9D8B030D-6E8A-4147-A177-3AD203B41FA5}">
                      <a16:colId xmlns:a16="http://schemas.microsoft.com/office/drawing/2014/main" val="1273377624"/>
                    </a:ext>
                  </a:extLst>
                </a:gridCol>
                <a:gridCol w="890807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809826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599270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07369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12647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915102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9144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Degrease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SNSPPU-CHEM-CAV-DEGR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Dhakal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Daly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Space Frame Inspection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SNSPPU-INSP-SFR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7/21/20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Marchlik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DeKerlegand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Daly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Marchlik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2138041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Acceptance Test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SNSPPU-CM-ACTS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Drury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King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Daly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608257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Shipping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SNSPPU-CMA-CM-SHIP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12/15/21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1/15/22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Marchlik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Wiseman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Daly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887604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SNSPPU </a:t>
            </a:r>
            <a:r>
              <a:rPr lang="en-US" sz="4400" dirty="0" smtClean="0">
                <a:latin typeface="+mj-lt"/>
              </a:rPr>
              <a:t>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199</TotalTime>
  <Words>245</Words>
  <Application>Microsoft Office PowerPoint</Application>
  <PresentationFormat>Widescreen</PresentationFormat>
  <Paragraphs>102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SNSPPU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28</cp:revision>
  <dcterms:created xsi:type="dcterms:W3CDTF">2021-08-17T12:38:13Z</dcterms:created>
  <dcterms:modified xsi:type="dcterms:W3CDTF">2021-11-17T20:48:49Z</dcterms:modified>
</cp:coreProperties>
</file>