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828702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approaching overdue and overdue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485780"/>
              </p:ext>
            </p:extLst>
          </p:nvPr>
        </p:nvGraphicFramePr>
        <p:xfrm>
          <a:off x="669174" y="1458725"/>
          <a:ext cx="10515602" cy="15332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LCLS-II HE 5K Clamp Assembly Kit Inspection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L2HE-INSP-CLMP05K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Lalitha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41720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LCLS-II HE 50 K Clamp Assembly Kit Inspection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L2HE-INSP-CLMP50K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Lalitha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810826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dirty="0" smtClean="0"/>
              <a:t>L2HE-INSP-CLMP05K and 50K are approved and in the queue for uploading to pansophy.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2298549"/>
              </p:ext>
            </p:extLst>
          </p:nvPr>
        </p:nvGraphicFramePr>
        <p:xfrm>
          <a:off x="669174" y="1458725"/>
          <a:ext cx="10515602" cy="35278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L2HE-PR-CHEM-CAV-USC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Degreasing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L2HE-PR-CHEM-COMP-DEGR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Evacuation &amp; Leak Test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L2HE-CLNRM-CAV-LEAK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51035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VTA Single Cell Thermal Cycles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L2HE-VTA-CAV-THRMCYC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Sarvansky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Vennekate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Kent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Gate Valve Leak Test Procedure (C100/C75)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L2HE-PR-CLNRM-AMGV-LEAK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Sarvansky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Ionized Nitrogen Parts Cleaning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L2HE-PR-CLNRM-CST-IONCLN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Upstream Gate Valve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L2HE-PR-CLNRM-GV1SA-ASSY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Downstream Gate Valve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L2HE-PR-CLNRM-GV2SA-ASSY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 Pump Manifold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L2HE-PR-CLNRM-NEG-ASSY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09027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FPC Warm Installation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L2HE-PR-CMA-FPCW-ASSY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00772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SRFOPS Cavity Degreasing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SRF-MSPR-CHEM-CAV-DEGR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24620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3989" y="5153891"/>
            <a:ext cx="4364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*L2HE-VTA-CAV-THRMCYC is being edited prior to routing for approval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8667602"/>
              </p:ext>
            </p:extLst>
          </p:nvPr>
        </p:nvGraphicFramePr>
        <p:xfrm>
          <a:off x="669174" y="1458725"/>
          <a:ext cx="10515602" cy="33325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Tooling Preparation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L2HE-PR-CLNRM-CST-PREP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51035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BPM Magnet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L2HE-CLNRM-BPM-ASSY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(MAJOR CHANGE)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String Pump down, leak test and transfer to phase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Rework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L2HE-CMA-CM-REW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09027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Retrofit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L2HE-CMA-CM-RFIT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00772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24620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848921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343</TotalTime>
  <Words>768</Words>
  <Application>Microsoft Office PowerPoint</Application>
  <PresentationFormat>Widescreen</PresentationFormat>
  <Paragraphs>314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35</cp:revision>
  <dcterms:created xsi:type="dcterms:W3CDTF">2021-08-17T12:38:13Z</dcterms:created>
  <dcterms:modified xsi:type="dcterms:W3CDTF">2021-11-30T14:52:01Z</dcterms:modified>
</cp:coreProperties>
</file>