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28702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85780"/>
              </p:ext>
            </p:extLst>
          </p:nvPr>
        </p:nvGraphicFramePr>
        <p:xfrm>
          <a:off x="669174" y="1458725"/>
          <a:ext cx="10515602" cy="1533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5K Clamp Assembly Kit Inspection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L2HE-INSP-CLMP05K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50 K Clamp Assembly Kit Inspection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L2HE-INSP-CLMP50K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Lalitha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1082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smtClean="0"/>
              <a:t>L2HE-INSP-CLMP05K and 50K are approved and in the queue for uploading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298549"/>
              </p:ext>
            </p:extLst>
          </p:nvPr>
        </p:nvGraphicFramePr>
        <p:xfrm>
          <a:off x="669174" y="1458725"/>
          <a:ext cx="10515602" cy="3527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 Single Cell Thermal Cycles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L2HE-VTA-CAV-THRMCYC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Ionized Nitrogen Parts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L2HE-PR-CLNRM-CST-IONCLN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 Pump Manifold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L2HE-PR-CLNRM-NEG-ASSY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989" y="5153891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*L2HE-VTA-CAV-THRMCYC is being edited prior to routing for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667602"/>
              </p:ext>
            </p:extLst>
          </p:nvPr>
        </p:nvGraphicFramePr>
        <p:xfrm>
          <a:off x="669174" y="1458725"/>
          <a:ext cx="10515602" cy="3332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Tooling Preparation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48921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343</TotalTime>
  <Words>768</Words>
  <Application>Microsoft Office PowerPoint</Application>
  <PresentationFormat>Widescreen</PresentationFormat>
  <Paragraphs>314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35</cp:revision>
  <dcterms:created xsi:type="dcterms:W3CDTF">2021-08-17T12:38:13Z</dcterms:created>
  <dcterms:modified xsi:type="dcterms:W3CDTF">2021-11-30T14:52:01Z</dcterms:modified>
</cp:coreProperties>
</file>