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9933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SNSPPU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4630309"/>
              </p:ext>
            </p:extLst>
          </p:nvPr>
        </p:nvGraphicFramePr>
        <p:xfrm>
          <a:off x="2123094" y="1705528"/>
          <a:ext cx="7480300" cy="1771650"/>
        </p:xfrm>
        <a:graphic>
          <a:graphicData uri="http://schemas.openxmlformats.org/drawingml/2006/table">
            <a:tbl>
              <a:tblPr/>
              <a:tblGrid>
                <a:gridCol w="305189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360504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92014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649926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96.30%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pPr fontAlgn="b"/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SNSPPU-CHEM-CAV-DEGR-R1</a:t>
            </a:r>
            <a:endParaRPr lang="en-US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SNSPPU-CMA-CM-SHIP-R1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92333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r>
              <a:rPr lang="en-US" dirty="0" smtClean="0"/>
              <a:t>SNSPPU-CM-ACTS-R1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  <p:sp>
        <p:nvSpPr>
          <p:cNvPr id="3" name="TextBox 2"/>
          <p:cNvSpPr txBox="1"/>
          <p:nvPr/>
        </p:nvSpPr>
        <p:spPr>
          <a:xfrm>
            <a:off x="74816" y="4924036"/>
            <a:ext cx="28909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*The SNSPPU-CHEM-CAV-DEGR-R1 </a:t>
            </a:r>
            <a:r>
              <a:rPr lang="en-US" sz="1400" dirty="0" smtClean="0"/>
              <a:t>is </a:t>
            </a:r>
            <a:r>
              <a:rPr lang="en-US" sz="1400" dirty="0" smtClean="0"/>
              <a:t>approved and in the upload queue 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112464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4611499"/>
              </p:ext>
            </p:extLst>
          </p:nvPr>
        </p:nvGraphicFramePr>
        <p:xfrm>
          <a:off x="669174" y="1458725"/>
          <a:ext cx="10515601" cy="17974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9518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995189">
                  <a:extLst>
                    <a:ext uri="{9D8B030D-6E8A-4147-A177-3AD203B41FA5}">
                      <a16:colId xmlns:a16="http://schemas.microsoft.com/office/drawing/2014/main" val="1087888816"/>
                    </a:ext>
                  </a:extLst>
                </a:gridCol>
                <a:gridCol w="1400426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89776">
                  <a:extLst>
                    <a:ext uri="{9D8B030D-6E8A-4147-A177-3AD203B41FA5}">
                      <a16:colId xmlns:a16="http://schemas.microsoft.com/office/drawing/2014/main" val="1273377624"/>
                    </a:ext>
                  </a:extLst>
                </a:gridCol>
                <a:gridCol w="890807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809826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599270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07369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12647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915102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</a:tblGrid>
              <a:tr h="91440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Degrease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SNSPPU-CHEM-CAV-DEGR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Mitchell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P. Dhakal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E. Daly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4188441"/>
                  </a:ext>
                </a:extLst>
              </a:tr>
              <a:tr h="182880">
                <a:tc gridSpan="10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157571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Acceptance Test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SNSPPU-CM-ACTS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Drury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L. King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E. Daly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4608257"/>
                  </a:ext>
                </a:extLst>
              </a:tr>
              <a:tr h="182880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Due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Shipping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SNSPPU-CMA-CM-SHIP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12/15/21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1/15/22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Marchlik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Wiseman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E. Daly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8876049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latin typeface="+mj-lt"/>
              </a:rPr>
              <a:t>SNSPPU </a:t>
            </a:r>
            <a:r>
              <a:rPr lang="en-US" sz="4400" dirty="0" smtClean="0">
                <a:latin typeface="+mj-lt"/>
              </a:rPr>
              <a:t>Traveler Listing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203</TotalTime>
  <Words>215</Words>
  <Application>Microsoft Office PowerPoint</Application>
  <PresentationFormat>Widescreen</PresentationFormat>
  <Paragraphs>90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SNSPPU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29</cp:revision>
  <dcterms:created xsi:type="dcterms:W3CDTF">2021-08-17T12:38:13Z</dcterms:created>
  <dcterms:modified xsi:type="dcterms:W3CDTF">2021-12-02T18:50:18Z</dcterms:modified>
</cp:coreProperties>
</file>