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99"/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L2HE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5546035"/>
              </p:ext>
            </p:extLst>
          </p:nvPr>
        </p:nvGraphicFramePr>
        <p:xfrm>
          <a:off x="2123094" y="1705528"/>
          <a:ext cx="7480300" cy="19621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E699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 Draft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8165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2903913" y="3847452"/>
            <a:ext cx="59186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Due to the large number of approaching overdue and overdue travelers, the normal list cannot fit on this page. Please reference the subsequent pages for the traveler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299047"/>
              </p:ext>
            </p:extLst>
          </p:nvPr>
        </p:nvGraphicFramePr>
        <p:xfrm>
          <a:off x="669174" y="1458725"/>
          <a:ext cx="10515602" cy="14487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2394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6314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93093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1099404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9945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3959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749594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879524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1293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27432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Out for Approval</a:t>
                      </a:r>
                    </a:p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87674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Upstream Gate Valve Sub-Assembly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L2HE-PR-CLNRM-GV1SA-ASSY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3417209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Downstream Gate Valve Sub-Assembly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L2HE-PR-CLNRM-GV2SA-ASSY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6700164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 Pump Manifold 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L2HE-PR-CLNRM-NEG-ASSY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810826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L2HE Traveler </a:t>
            </a:r>
            <a:r>
              <a:rPr lang="en-US" sz="4400" dirty="0" smtClean="0">
                <a:latin typeface="+mj-lt"/>
              </a:rPr>
              <a:t>Listing</a:t>
            </a:r>
            <a:endParaRPr lang="en-US" sz="4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9174" y="4447309"/>
            <a:ext cx="4364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*L2HE-INSP-CLMP05K and 50K are approved and in the queue for uploading to pansophy.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5679561"/>
              </p:ext>
            </p:extLst>
          </p:nvPr>
        </p:nvGraphicFramePr>
        <p:xfrm>
          <a:off x="669174" y="1458725"/>
          <a:ext cx="10515602" cy="27464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2394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6314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93093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1099404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9945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3959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749594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879524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1293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L2HE-PR-CHEM-CAV-USC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9/15/21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 Cavity Degreasing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L2HE-PR-CHEM-COMP-DEGR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9/15/21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60265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Evacuation &amp; Leak Test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L2HE-CLNRM-CAV-LEAK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Wilson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551035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HOM Measurements and Tuning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L2HE-PR-CMA-HOM-TUNE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10386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Gate Valve Leak Test Procedure (C100/C75)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L2HE-PR-CLNRM-AMGV-LEAK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Sarvansky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879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Assembly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L2HE-PR-CLNRM-CST-ASSY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3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Ionized Nitrogen Parts Cleaning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L2HE-PR-CLNRM-CST-IONCLN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57133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FPC Warm Installation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L2HE-PR-CMA-FPCW-ASSY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69589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SRFOPS Cavity Degreasing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SRF-MSPR-CHEM-CAV-DEGR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80177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3989" y="5153891"/>
            <a:ext cx="4364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*L2HE-VTA-CAV-THRMCYC is being edited prior to routing for approval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37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1946717"/>
              </p:ext>
            </p:extLst>
          </p:nvPr>
        </p:nvGraphicFramePr>
        <p:xfrm>
          <a:off x="669174" y="1458725"/>
          <a:ext cx="10515602" cy="31371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2394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6314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93093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1099404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9945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3959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749594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879524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1293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BPM Magnet sub-assembly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L2HE-CLNRM-BPM-ASSY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551035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Assembly (MAJOR CHANGE)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L2HE-CLNRM-CST-ASSY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10386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String Pump down, leak test and transfer to phase 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L2HE-CLNRM-CST-LEAK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879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First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3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Second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57133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69589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Rework Traveler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L2HE-CMA-CM-REW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80177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Retrofit Traveler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L2HE-CMA-CM-RFIT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658983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Prep and Shipping to SLAC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L2HE-CMA-CM-SHIP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09027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Vacuum Vessel 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L2HE-CMA-VV-ASSY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300772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HOM Measurements and Tuning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L2HE-CMA-HOM-TUNE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124620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6557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353</TotalTime>
  <Words>684</Words>
  <Application>Microsoft Office PowerPoint</Application>
  <PresentationFormat>Widescreen</PresentationFormat>
  <Paragraphs>275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L2HE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37</cp:revision>
  <dcterms:created xsi:type="dcterms:W3CDTF">2021-08-17T12:38:13Z</dcterms:created>
  <dcterms:modified xsi:type="dcterms:W3CDTF">2021-12-07T14:41:08Z</dcterms:modified>
</cp:coreProperties>
</file>