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924661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839784"/>
              </p:ext>
            </p:extLst>
          </p:nvPr>
        </p:nvGraphicFramePr>
        <p:xfrm>
          <a:off x="669174" y="1458725"/>
          <a:ext cx="10515602" cy="1197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*L2HE-INSP-CLMP05K and 50K are approved and in the queue for uploading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587383"/>
              </p:ext>
            </p:extLst>
          </p:nvPr>
        </p:nvGraphicFramePr>
        <p:xfrm>
          <a:off x="669174" y="1458725"/>
          <a:ext cx="10515602" cy="2355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Ultrasonic Cleaning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L2HE-PR-CHEM-CAV-USC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 Procedure (C100/C75)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Warm Installation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L2HE-PR-CMA-FPCW-ASSY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989" y="5153891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*L2HE-VTA-CAV-THRMCYC is being edited prior to routing for 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3673556"/>
              </p:ext>
            </p:extLst>
          </p:nvPr>
        </p:nvGraphicFramePr>
        <p:xfrm>
          <a:off x="669174" y="1458725"/>
          <a:ext cx="10515602" cy="2801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376</TotalTime>
  <Words>597</Words>
  <Application>Microsoft Office PowerPoint</Application>
  <PresentationFormat>Widescreen</PresentationFormat>
  <Paragraphs>238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41</cp:revision>
  <dcterms:created xsi:type="dcterms:W3CDTF">2021-08-17T12:38:13Z</dcterms:created>
  <dcterms:modified xsi:type="dcterms:W3CDTF">2021-12-14T14:45:57Z</dcterms:modified>
</cp:coreProperties>
</file>