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138126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</a:t>
            </a:r>
            <a:r>
              <a:rPr lang="en-US" b="1" dirty="0" smtClean="0"/>
              <a:t>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</a:t>
            </a:r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r>
              <a:rPr lang="en-US" dirty="0"/>
              <a:t>SNSPPU-CMA-CM-SHIP-R1</a:t>
            </a:r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390887"/>
              </p:ext>
            </p:extLst>
          </p:nvPr>
        </p:nvGraphicFramePr>
        <p:xfrm>
          <a:off x="669174" y="1458725"/>
          <a:ext cx="10515601" cy="207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195513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245</TotalTime>
  <Words>187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33</cp:revision>
  <dcterms:created xsi:type="dcterms:W3CDTF">2021-08-17T12:38:13Z</dcterms:created>
  <dcterms:modified xsi:type="dcterms:W3CDTF">2022-01-06T18:47:00Z</dcterms:modified>
</cp:coreProperties>
</file>