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99"/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L2HE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4369375"/>
              </p:ext>
            </p:extLst>
          </p:nvPr>
        </p:nvGraphicFramePr>
        <p:xfrm>
          <a:off x="2123094" y="1705528"/>
          <a:ext cx="7480300" cy="19621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82.88%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E699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 Draft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8165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2903913" y="3847452"/>
            <a:ext cx="59186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Due to the large number of approaching overdue and overdue travelers, the normal list cannot fit on this page. Please reference the subsequent pages for the traveler names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5755716"/>
              </p:ext>
            </p:extLst>
          </p:nvPr>
        </p:nvGraphicFramePr>
        <p:xfrm>
          <a:off x="669174" y="1458725"/>
          <a:ext cx="10515600" cy="1197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62622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55399">
                  <a:extLst>
                    <a:ext uri="{9D8B030D-6E8A-4147-A177-3AD203B41FA5}">
                      <a16:colId xmlns:a16="http://schemas.microsoft.com/office/drawing/2014/main" val="2130091981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34298431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27432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Out for Approval</a:t>
                      </a:r>
                    </a:p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7674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BPM Magnet sub-assembly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L2HE-CLNRM-BPM-ASSY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341720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L2HE Traveler </a:t>
            </a:r>
            <a:r>
              <a:rPr lang="en-US" sz="4400" dirty="0" smtClean="0">
                <a:latin typeface="+mj-lt"/>
              </a:rPr>
              <a:t>Listing</a:t>
            </a:r>
            <a:endParaRPr lang="en-US" sz="44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9174" y="4447309"/>
            <a:ext cx="4364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*The L2HE-CLNRM-BPM-ASSY routing is overdue.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9527107"/>
              </p:ext>
            </p:extLst>
          </p:nvPr>
        </p:nvGraphicFramePr>
        <p:xfrm>
          <a:off x="669174" y="1458725"/>
          <a:ext cx="10515600" cy="26355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70934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47087">
                  <a:extLst>
                    <a:ext uri="{9D8B030D-6E8A-4147-A177-3AD203B41FA5}">
                      <a16:colId xmlns:a16="http://schemas.microsoft.com/office/drawing/2014/main" val="3969733358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72977167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 Cavity Ultrasonic Cleaning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L2HE-PR-CHEM-CAV-USC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9/15/21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 Cavity Degreasing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L2HE-PR-CHEM-COMP-DEGR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9/15/21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60265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Tuning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L2HE-PR-CMA-HOM-TUNE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551035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Gate Valve Leak Test Procedure (C100/C75)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L2HE-PR-CLNRM-AMGV-LEAK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Sarvansky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110386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Assembly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L2HE-PR-CLNRM-CST-ASSY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879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FPC Warm Installation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L2HE-PR-CMA-FPCW-ASSY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3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SRFOPS Cavity Degreasing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SRF-MSPR-CHEM-CAV-DEGR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571335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537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5311825"/>
              </p:ext>
            </p:extLst>
          </p:nvPr>
        </p:nvGraphicFramePr>
        <p:xfrm>
          <a:off x="669174" y="1458725"/>
          <a:ext cx="10515600" cy="30817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21058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96963">
                  <a:extLst>
                    <a:ext uri="{9D8B030D-6E8A-4147-A177-3AD203B41FA5}">
                      <a16:colId xmlns:a16="http://schemas.microsoft.com/office/drawing/2014/main" val="1130768182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825379122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Assembly (MAJOR CHANGE)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L2HE-CLNRM-CST-ASSY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110386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String Pump down, leak test and transfer to phase 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L2HE-CLNRM-CST-LEAK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879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First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3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Second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57133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469589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Rework Traveler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L2HE-CMA-CM-REW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80177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Retrofit Traveler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L2HE-CMA-CM-RFIT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658983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Prep and Shipping to SLAC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L2HE-CMA-CM-SHIP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509027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Vacuum Vessel 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L2HE-CMA-VV-ASSY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300772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Tuning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L2HE-CMA-HOM-TUNE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124620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r>
              <a:rPr lang="en-US" sz="4400" dirty="0" smtClean="0">
                <a:latin typeface="+mj-lt"/>
              </a:rPr>
              <a:t>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6557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402</TotalTime>
  <Words>582</Words>
  <Application>Microsoft Office PowerPoint</Application>
  <PresentationFormat>Widescreen</PresentationFormat>
  <Paragraphs>240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L2HE</vt:lpstr>
      <vt:lpstr>PowerPoint Presentation</vt:lpstr>
      <vt:lpstr>PowerPoint Presentation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44</cp:revision>
  <dcterms:created xsi:type="dcterms:W3CDTF">2021-08-17T12:38:13Z</dcterms:created>
  <dcterms:modified xsi:type="dcterms:W3CDTF">2022-01-11T14:46:04Z</dcterms:modified>
</cp:coreProperties>
</file>