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15743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SNSPPU-PR-CMTF-CM-WARM-R1*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SNSPPU-PR-CMTF-CM-COOL-R1*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SNSPPU-CMA-CM-SHIP-R1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294294" y="5525432"/>
            <a:ext cx="2382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 two procedures out for approval are currently overdue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88231"/>
              </p:ext>
            </p:extLst>
          </p:nvPr>
        </p:nvGraphicFramePr>
        <p:xfrm>
          <a:off x="1042419" y="1757983"/>
          <a:ext cx="9764125" cy="238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SNS-PPU CM Warmup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SNSPPU-PR-CMTF-CM-WARM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Savransky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SNS-PPU CM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SNSPPU-PR-CMTF-CM-COOL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Savransky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265</TotalTime>
  <Words>225</Words>
  <Application>Microsoft Office PowerPoint</Application>
  <PresentationFormat>Widescreen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35</cp:revision>
  <dcterms:created xsi:type="dcterms:W3CDTF">2021-08-17T12:38:13Z</dcterms:created>
  <dcterms:modified xsi:type="dcterms:W3CDTF">2022-01-13T18:54:35Z</dcterms:modified>
</cp:coreProperties>
</file>