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0315743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SNSPPU-PR-CMTF-CM-WARM-R1*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SNSPPU-PR-CMTF-CM-COOL-R1*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SNSPPU-CMA-CM-SHIP-R1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294294" y="5525432"/>
            <a:ext cx="2382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*The two procedures out for approval are currently overdue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8788231"/>
              </p:ext>
            </p:extLst>
          </p:nvPr>
        </p:nvGraphicFramePr>
        <p:xfrm>
          <a:off x="1042419" y="1757983"/>
          <a:ext cx="9764125" cy="2383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4675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449199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610317">
                  <a:extLst>
                    <a:ext uri="{9D8B030D-6E8A-4147-A177-3AD203B41FA5}">
                      <a16:colId xmlns:a16="http://schemas.microsoft.com/office/drawing/2014/main" val="1273377624"/>
                    </a:ext>
                  </a:extLst>
                </a:gridCol>
                <a:gridCol w="921831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38030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20141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28522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37466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4153493828"/>
                    </a:ext>
                  </a:extLst>
                </a:gridCol>
              </a:tblGrid>
              <a:tr h="9144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SNS-PPU CM Warmup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SNSPPU-PR-CMTF-CM-WARM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Savransky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SNS-PPU CM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Cooldown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SNSPPU-PR-CMTF-CM-COOL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Savransky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746021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Shipping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SNSPPU-CMA-CM-SHIP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1/15/22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Marchlik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Wiseman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08257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87604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SNSPPU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265</TotalTime>
  <Words>225</Words>
  <Application>Microsoft Office PowerPoint</Application>
  <PresentationFormat>Widescreen</PresentationFormat>
  <Paragraphs>93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SNSPPU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35</cp:revision>
  <dcterms:created xsi:type="dcterms:W3CDTF">2021-08-17T12:38:13Z</dcterms:created>
  <dcterms:modified xsi:type="dcterms:W3CDTF">2022-01-13T18:54:35Z</dcterms:modified>
</cp:coreProperties>
</file>