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82071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755716"/>
              </p:ext>
            </p:extLst>
          </p:nvPr>
        </p:nvGraphicFramePr>
        <p:xfrm>
          <a:off x="669174" y="1458725"/>
          <a:ext cx="10515600" cy="1197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L2HE-CLNRM-BPM-ASSY routing is overdue.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527107"/>
              </p:ext>
            </p:extLst>
          </p:nvPr>
        </p:nvGraphicFramePr>
        <p:xfrm>
          <a:off x="669174" y="1458725"/>
          <a:ext cx="10515600" cy="2635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Ultrasonic Cleaning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Sarvansky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311825"/>
              </p:ext>
            </p:extLst>
          </p:nvPr>
        </p:nvGraphicFramePr>
        <p:xfrm>
          <a:off x="669174" y="1458725"/>
          <a:ext cx="10515600" cy="3081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411</TotalTime>
  <Words>582</Words>
  <Application>Microsoft Office PowerPoint</Application>
  <PresentationFormat>Widescreen</PresentationFormat>
  <Paragraphs>240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45</cp:revision>
  <dcterms:created xsi:type="dcterms:W3CDTF">2021-08-17T12:38:13Z</dcterms:created>
  <dcterms:modified xsi:type="dcterms:W3CDTF">2022-01-18T14:31:54Z</dcterms:modified>
</cp:coreProperties>
</file>