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315743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SNSPPU-PR-CMTF-CM-WARM-R1*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SNSPPU-PR-CMTF-CM-COOL-R1*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9233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SNSPPU-CMA-CM-SHIP-R1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277668" y="5418055"/>
            <a:ext cx="23824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 two procedures out for approval </a:t>
            </a:r>
            <a:r>
              <a:rPr lang="en-US" sz="1200" dirty="0" smtClean="0"/>
              <a:t>have been approved and are in the queue to be put in </a:t>
            </a:r>
            <a:r>
              <a:rPr lang="en-US" sz="1200" dirty="0" err="1" smtClean="0"/>
              <a:t>docushare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8788231"/>
              </p:ext>
            </p:extLst>
          </p:nvPr>
        </p:nvGraphicFramePr>
        <p:xfrm>
          <a:off x="1042419" y="1757983"/>
          <a:ext cx="9764125" cy="2383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SNS-PPU CM Warmup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SNSPPU-PR-CMTF-CM-WARM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Savransky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18844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SNS-PPU CM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Cooldown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Procedure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SNSPPU-PR-CMTF-CM-COOL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Savransky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Shipping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SNSPPU-CMA-CM-SHIP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12/15/21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1/15/22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Marchlik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Wiseman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E. Daly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268</TotalTime>
  <Words>235</Words>
  <Application>Microsoft Office PowerPoint</Application>
  <PresentationFormat>Widescreen</PresentationFormat>
  <Paragraphs>93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36</cp:revision>
  <dcterms:created xsi:type="dcterms:W3CDTF">2021-08-17T12:38:13Z</dcterms:created>
  <dcterms:modified xsi:type="dcterms:W3CDTF">2022-01-20T18:43:45Z</dcterms:modified>
</cp:coreProperties>
</file>