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372024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755716"/>
              </p:ext>
            </p:extLst>
          </p:nvPr>
        </p:nvGraphicFramePr>
        <p:xfrm>
          <a:off x="669174" y="1458725"/>
          <a:ext cx="10515600" cy="1197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L2HE-CLNRM-BPM-ASSY routing is </a:t>
            </a:r>
            <a:r>
              <a:rPr lang="en-US" dirty="0" smtClean="0"/>
              <a:t>approved, and in the queue to be uploaded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860770"/>
              </p:ext>
            </p:extLst>
          </p:nvPr>
        </p:nvGraphicFramePr>
        <p:xfrm>
          <a:off x="669174" y="1458725"/>
          <a:ext cx="10515600" cy="1965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Ultrasonic Cleaning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688812"/>
              </p:ext>
            </p:extLst>
          </p:nvPr>
        </p:nvGraphicFramePr>
        <p:xfrm>
          <a:off x="669174" y="1458725"/>
          <a:ext cx="10515600" cy="3417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Tooling Preparation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8651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434</TotalTime>
  <Words>553</Words>
  <Application>Microsoft Office PowerPoint</Application>
  <PresentationFormat>Widescreen</PresentationFormat>
  <Paragraphs>227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47</cp:revision>
  <dcterms:created xsi:type="dcterms:W3CDTF">2021-08-17T12:38:13Z</dcterms:created>
  <dcterms:modified xsi:type="dcterms:W3CDTF">2022-01-25T14:44:46Z</dcterms:modified>
</cp:coreProperties>
</file>