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4749919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approaching overdue and overdue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1064991"/>
              </p:ext>
            </p:extLst>
          </p:nvPr>
        </p:nvGraphicFramePr>
        <p:xfrm>
          <a:off x="669174" y="1458725"/>
          <a:ext cx="10515600" cy="15332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BPM Magnet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L2HE-CLNRM-BPM-ASSY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417209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VTA Test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L2HE-VTA-CAV-VTRF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KENT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Vennekate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59622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447309"/>
            <a:ext cx="43641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*The L2HE-CLNRM-BPM-ASSY routing is approved, and in the queue to be uploaded to pansophy.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1865456"/>
              </p:ext>
            </p:extLst>
          </p:nvPr>
        </p:nvGraphicFramePr>
        <p:xfrm>
          <a:off x="669174" y="1458725"/>
          <a:ext cx="10515600" cy="23002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 Cavity Ultrasonic Cleaning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L2HE-PR-CHEM-CAV-USC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 Cavity Degreasing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L2HE-PR-CHEM-COMP-DEGR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SRFOPS Cavity Degreasing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SRF-MSPR-CHEM-CAV-DEGR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3631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6217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1404674"/>
              </p:ext>
            </p:extLst>
          </p:nvPr>
        </p:nvGraphicFramePr>
        <p:xfrm>
          <a:off x="669174" y="1458725"/>
          <a:ext cx="10515600" cy="3417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Tooling Preparation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L2HE-PR-CLNRM-CST-PREP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8651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(MAJOR CHANGE)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String Pump down, leak test and transfer to phase 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First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69589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Rework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L2HE-CMA-CM-REW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Retrofit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L2HE-CMA-CM-RFIT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09027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00772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24620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473</TotalTime>
  <Words>578</Words>
  <Application>Microsoft Office PowerPoint</Application>
  <PresentationFormat>Widescreen</PresentationFormat>
  <Paragraphs>238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51</cp:revision>
  <dcterms:created xsi:type="dcterms:W3CDTF">2021-08-17T12:38:13Z</dcterms:created>
  <dcterms:modified xsi:type="dcterms:W3CDTF">2022-01-31T20:56:43Z</dcterms:modified>
</cp:coreProperties>
</file>