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472194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58532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C100R-CM-ASSY-R2</a:t>
            </a:r>
            <a:endParaRPr lang="en-US" dirty="0"/>
          </a:p>
          <a:p>
            <a:pPr fontAlgn="b"/>
            <a:r>
              <a:rPr lang="en-US" dirty="0" smtClean="0"/>
              <a:t>C100R-CM-ASSY-COLD-R2</a:t>
            </a:r>
            <a:endParaRPr lang="en-US" dirty="0"/>
          </a:p>
          <a:p>
            <a:pPr fontAlgn="b"/>
            <a:r>
              <a:rPr lang="en-US" dirty="0" smtClean="0"/>
              <a:t>C100R-CM-ASSY-SFR-R2</a:t>
            </a:r>
            <a:endParaRPr lang="en-US" dirty="0"/>
          </a:p>
          <a:p>
            <a:pPr fontAlgn="b"/>
            <a:r>
              <a:rPr lang="en-US" dirty="0" smtClean="0"/>
              <a:t>C100R-CM-ASSY-VV-R2</a:t>
            </a:r>
            <a:endParaRPr lang="en-US" dirty="0"/>
          </a:p>
          <a:p>
            <a:pPr fontAlgn="b"/>
            <a:r>
              <a:rPr lang="en-US" dirty="0" smtClean="0"/>
              <a:t>C100R-CM-ASSY-BPIP-R2</a:t>
            </a:r>
            <a:endParaRPr lang="en-US" dirty="0" smtClean="0"/>
          </a:p>
          <a:p>
            <a:pPr fontAlgn="b"/>
            <a:r>
              <a:rPr lang="en-US" dirty="0"/>
              <a:t>C100R-CM-INST-R1</a:t>
            </a: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5418055"/>
            <a:ext cx="196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*C100R-CAV-RFIN-R2 is currently disapproved and waiting for a new version to route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336895"/>
              </p:ext>
            </p:extLst>
          </p:nvPr>
        </p:nvGraphicFramePr>
        <p:xfrm>
          <a:off x="669174" y="1458725"/>
          <a:ext cx="10515600" cy="38444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45996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72025">
                  <a:extLst>
                    <a:ext uri="{9D8B030D-6E8A-4147-A177-3AD203B41FA5}">
                      <a16:colId xmlns:a16="http://schemas.microsoft.com/office/drawing/2014/main" val="308237183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235378671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F. Humpfry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255</TotalTime>
  <Words>280</Words>
  <Application>Microsoft Office PowerPoint</Application>
  <PresentationFormat>Widescreen</PresentationFormat>
  <Paragraphs>146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31</cp:revision>
  <dcterms:created xsi:type="dcterms:W3CDTF">2021-08-17T12:38:13Z</dcterms:created>
  <dcterms:modified xsi:type="dcterms:W3CDTF">2022-01-31T21:15:18Z</dcterms:modified>
</cp:coreProperties>
</file>