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4459015"/>
              </p:ext>
            </p:extLst>
          </p:nvPr>
        </p:nvGraphicFramePr>
        <p:xfrm>
          <a:off x="2123094" y="1705528"/>
          <a:ext cx="7480300" cy="19621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E699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 Draft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816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903913" y="3847452"/>
            <a:ext cx="5918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the large number of approaching overdue and overdue travelers, the normal list cannot fit on this page. Please reference the subsequent pages for the traveler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9521240"/>
              </p:ext>
            </p:extLst>
          </p:nvPr>
        </p:nvGraphicFramePr>
        <p:xfrm>
          <a:off x="669174" y="1458725"/>
          <a:ext cx="10515600" cy="17286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6262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55399">
                  <a:extLst>
                    <a:ext uri="{9D8B030D-6E8A-4147-A177-3AD203B41FA5}">
                      <a16:colId xmlns:a16="http://schemas.microsoft.com/office/drawing/2014/main" val="2130091981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34298431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27432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Out for Approval</a:t>
                      </a:r>
                    </a:p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7674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BPM Magnet sub-assembly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L2HE-CLNRM-BPM-ASSY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3417209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LCLSII-HE LERF Prep &amp;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Cooldown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L2HE-LERF-CM-PREP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Weaks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Drury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429174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VTA Test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L2HE-VTA-CAV-VTRF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KENT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Vennekate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Wilson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259622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9174" y="4447309"/>
            <a:ext cx="43641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*The L2HE-CLNRM-BPM-ASSY routing is approved, and in the queue to be uploaded to </a:t>
            </a:r>
            <a:r>
              <a:rPr lang="en-US" smtClean="0"/>
              <a:t>pansophy</a:t>
            </a:r>
            <a:r>
              <a:rPr lang="en-US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0132821"/>
              </p:ext>
            </p:extLst>
          </p:nvPr>
        </p:nvGraphicFramePr>
        <p:xfrm>
          <a:off x="669174" y="1458725"/>
          <a:ext cx="10515600" cy="16297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70934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7087">
                  <a:extLst>
                    <a:ext uri="{9D8B030D-6E8A-4147-A177-3AD203B41FA5}">
                      <a16:colId xmlns:a16="http://schemas.microsoft.com/office/drawing/2014/main" val="3969733358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72977167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 Cavity Degreasing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L2HE-PR-CHEM-COMP-DEGR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9/15/21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SRFOPS Cavity Degreasing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SRF-MSPR-CHEM-CAV-DEGR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571335"/>
                  </a:ext>
                </a:extLst>
              </a:tr>
              <a:tr h="19535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83631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62175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537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346655"/>
              </p:ext>
            </p:extLst>
          </p:nvPr>
        </p:nvGraphicFramePr>
        <p:xfrm>
          <a:off x="669174" y="1458725"/>
          <a:ext cx="10515600" cy="27464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21058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6963">
                  <a:extLst>
                    <a:ext uri="{9D8B030D-6E8A-4147-A177-3AD203B41FA5}">
                      <a16:colId xmlns:a16="http://schemas.microsoft.com/office/drawing/2014/main" val="113076818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825379122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22115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(MAJOR CHANGE)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L2HE-CLNRM-CST-ASSY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78651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First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10386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Second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Rework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L2HE-CMA-CM-REW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57133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Retrofit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L2HE-CMA-CM-RFIT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69589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Prep and Shipping to SLAC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L2HE-CMA-CM-SHIP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Vacuum Vessel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L2HE-CMA-VV-ASSY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r>
              <a:rPr lang="en-US" sz="4400" dirty="0" smtClean="0">
                <a:latin typeface="+mj-lt"/>
              </a:rPr>
              <a:t>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55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516</TotalTime>
  <Words>533</Words>
  <Application>Microsoft Office PowerPoint</Application>
  <PresentationFormat>Widescreen</PresentationFormat>
  <Paragraphs>216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L2HE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55</cp:revision>
  <dcterms:created xsi:type="dcterms:W3CDTF">2021-08-17T12:38:13Z</dcterms:created>
  <dcterms:modified xsi:type="dcterms:W3CDTF">2022-02-07T20:28:30Z</dcterms:modified>
</cp:coreProperties>
</file>