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565076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approaching overdue and overdue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521240"/>
              </p:ext>
            </p:extLst>
          </p:nvPr>
        </p:nvGraphicFramePr>
        <p:xfrm>
          <a:off x="669174" y="1458725"/>
          <a:ext cx="10515600" cy="1728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BPM Magnet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L2HE-CLNRM-BPM-ASSY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41720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LCLSII-HE LERF Prep &amp;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Cooldown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L2HE-LERF-CM-PREP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Weaks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VTA Test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L2HE-VTA-CAV-VTRF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KENT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Vennekate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9622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*The L2HE-CLNRM-BPM-ASSY routing </a:t>
            </a:r>
            <a:r>
              <a:rPr lang="en-US" dirty="0" smtClean="0"/>
              <a:t>was approved and renamed to L2HE-CLNRM-GV2SA-ASSY. It is in the process of having code added.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941749"/>
              </p:ext>
            </p:extLst>
          </p:nvPr>
        </p:nvGraphicFramePr>
        <p:xfrm>
          <a:off x="669174" y="1458725"/>
          <a:ext cx="10515600" cy="1434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46655"/>
              </p:ext>
            </p:extLst>
          </p:nvPr>
        </p:nvGraphicFramePr>
        <p:xfrm>
          <a:off x="669174" y="1458725"/>
          <a:ext cx="10515600" cy="27464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22115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(MAJOR CHANGE)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8651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Rework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L2HE-CMA-CM-REW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Retrofit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L2HE-CMA-CM-RFIT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552</TotalTime>
  <Words>519</Words>
  <Application>Microsoft Office PowerPoint</Application>
  <PresentationFormat>Widescreen</PresentationFormat>
  <Paragraphs>203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59</cp:revision>
  <dcterms:created xsi:type="dcterms:W3CDTF">2021-08-17T12:38:13Z</dcterms:created>
  <dcterms:modified xsi:type="dcterms:W3CDTF">2022-02-15T14:49:53Z</dcterms:modified>
</cp:coreProperties>
</file>