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45901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521240"/>
              </p:ext>
            </p:extLst>
          </p:nvPr>
        </p:nvGraphicFramePr>
        <p:xfrm>
          <a:off x="669174" y="1458725"/>
          <a:ext cx="10515600" cy="17286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62622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55399">
                  <a:extLst>
                    <a:ext uri="{9D8B030D-6E8A-4147-A177-3AD203B41FA5}">
                      <a16:colId xmlns:a16="http://schemas.microsoft.com/office/drawing/2014/main" val="2130091981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34298431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LCLSII-HE LERF Prep &amp;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Cooldown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L2HE-LERF-CM-PREP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Weaks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L. King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M. Drury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842917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VTA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L2HE-VTA-CAV-VTRF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KENT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Vennekate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259622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L2HE-CLNRM-BPM-ASSY routing </a:t>
            </a:r>
            <a:r>
              <a:rPr lang="en-US" dirty="0" smtClean="0"/>
              <a:t>was approved and renamed to L2HE-CLNRM-GV2SA-ASSY. It is in the process of having code added.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132821"/>
              </p:ext>
            </p:extLst>
          </p:nvPr>
        </p:nvGraphicFramePr>
        <p:xfrm>
          <a:off x="669174" y="1458725"/>
          <a:ext cx="10515600" cy="1629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7093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7087">
                  <a:extLst>
                    <a:ext uri="{9D8B030D-6E8A-4147-A177-3AD203B41FA5}">
                      <a16:colId xmlns:a16="http://schemas.microsoft.com/office/drawing/2014/main" val="3969733358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1729771670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83631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4621757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346655"/>
              </p:ext>
            </p:extLst>
          </p:nvPr>
        </p:nvGraphicFramePr>
        <p:xfrm>
          <a:off x="669174" y="1458725"/>
          <a:ext cx="10515600" cy="2746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23579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96963">
                  <a:extLst>
                    <a:ext uri="{9D8B030D-6E8A-4147-A177-3AD203B41FA5}">
                      <a16:colId xmlns:a16="http://schemas.microsoft.com/office/drawing/2014/main" val="1130768182"/>
                    </a:ext>
                  </a:extLst>
                </a:gridCol>
                <a:gridCol w="992778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0252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6786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76895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94223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1019854">
                  <a:extLst>
                    <a:ext uri="{9D8B030D-6E8A-4147-A177-3AD203B41FA5}">
                      <a16:colId xmlns:a16="http://schemas.microsoft.com/office/drawing/2014/main" val="3825379122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422115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8651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532</TotalTime>
  <Words>537</Words>
  <Application>Microsoft Office PowerPoint</Application>
  <PresentationFormat>Widescreen</PresentationFormat>
  <Paragraphs>216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57</cp:revision>
  <dcterms:created xsi:type="dcterms:W3CDTF">2021-08-17T12:38:13Z</dcterms:created>
  <dcterms:modified xsi:type="dcterms:W3CDTF">2022-02-15T14:30:26Z</dcterms:modified>
</cp:coreProperties>
</file>