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755835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453825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VTA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L2HE-VTA-CAV-VTRF**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*The </a:t>
            </a:r>
            <a:r>
              <a:rPr lang="en-US" dirty="0" smtClean="0"/>
              <a:t>L2HE-LERF-CM-PREP </a:t>
            </a:r>
            <a:r>
              <a:rPr lang="en-US" dirty="0"/>
              <a:t>has been disapproved. Please make the necessary revisions and upload a new version to ready </a:t>
            </a:r>
            <a:r>
              <a:rPr lang="en-US"/>
              <a:t>for </a:t>
            </a:r>
            <a:r>
              <a:rPr lang="en-US" smtClean="0"/>
              <a:t>approvals.</a:t>
            </a:r>
            <a:endParaRPr lang="en-US" dirty="0"/>
          </a:p>
          <a:p>
            <a:r>
              <a:rPr lang="en-US" dirty="0"/>
              <a:t>**</a:t>
            </a:r>
            <a:r>
              <a:rPr lang="en-US" dirty="0" smtClean="0"/>
              <a:t>L2HE-VTA-CAV-VTRF has been approved and is in the queue for upload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198006"/>
              </p:ext>
            </p:extLst>
          </p:nvPr>
        </p:nvGraphicFramePr>
        <p:xfrm>
          <a:off x="669174" y="1458725"/>
          <a:ext cx="10515600" cy="1434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256279"/>
              </p:ext>
            </p:extLst>
          </p:nvPr>
        </p:nvGraphicFramePr>
        <p:xfrm>
          <a:off x="669174" y="1458725"/>
          <a:ext cx="10515600" cy="2411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2115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585</TotalTime>
  <Words>515</Words>
  <Application>Microsoft Office PowerPoint</Application>
  <PresentationFormat>Widescreen</PresentationFormat>
  <Paragraphs>195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59</cp:revision>
  <dcterms:created xsi:type="dcterms:W3CDTF">2021-08-17T12:38:13Z</dcterms:created>
  <dcterms:modified xsi:type="dcterms:W3CDTF">2022-02-21T21:14:18Z</dcterms:modified>
</cp:coreProperties>
</file>