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017649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C100R-CAV-RFIN-R2*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C100R-CAV-INSP-WGD-RCYC-R2**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C100R-CM-ASSY-COLD</a:t>
            </a:r>
            <a:r>
              <a:rPr lang="en-US" dirty="0" smtClean="0"/>
              <a:t>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C100R-CM-ASSY-R2</a:t>
            </a:r>
            <a:endParaRPr lang="en-US" dirty="0"/>
          </a:p>
          <a:p>
            <a:pPr fontAlgn="b"/>
            <a:r>
              <a:rPr lang="en-US" dirty="0" smtClean="0"/>
              <a:t>C100R-CM-ASSY-SFR-R2</a:t>
            </a:r>
            <a:endParaRPr lang="en-US" dirty="0"/>
          </a:p>
          <a:p>
            <a:pPr fontAlgn="b"/>
            <a:r>
              <a:rPr lang="en-US" dirty="0" smtClean="0"/>
              <a:t>C100R-CM-ASSY-VV-R2</a:t>
            </a:r>
            <a:endParaRPr lang="en-US" dirty="0"/>
          </a:p>
          <a:p>
            <a:pPr fontAlgn="b"/>
            <a:r>
              <a:rPr lang="en-US" dirty="0" smtClean="0"/>
              <a:t>C100R-CM-ASSY-BPIP-R2</a:t>
            </a:r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85239" y="5341110"/>
            <a:ext cx="3075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*C100R-CAV-RFIN-R2 is overdue in its approval process.</a:t>
            </a:r>
          </a:p>
          <a:p>
            <a:r>
              <a:rPr lang="en-US" sz="1200" dirty="0" smtClean="0"/>
              <a:t>** C100R-CAV-INSP-WGD-RCYC-R2 is approved and in the queue for upload to pansophy</a:t>
            </a:r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438017"/>
              </p:ext>
            </p:extLst>
          </p:nvPr>
        </p:nvGraphicFramePr>
        <p:xfrm>
          <a:off x="669174" y="1458725"/>
          <a:ext cx="10515600" cy="4192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Recycled Waveguide Inspection - 12 GeV Upgrade Waveguides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C100R-CAV-INSP-WGD-RCYC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1/25/19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1253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75999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399</TotalTime>
  <Words>313</Words>
  <Application>Microsoft Office PowerPoint</Application>
  <PresentationFormat>Widescreen</PresentationFormat>
  <Paragraphs>156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36</cp:revision>
  <dcterms:created xsi:type="dcterms:W3CDTF">2021-08-17T12:38:13Z</dcterms:created>
  <dcterms:modified xsi:type="dcterms:W3CDTF">2022-02-21T20:52:18Z</dcterms:modified>
</cp:coreProperties>
</file>