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532896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SNSPPU-CMA-CM-SHIP-R1*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SNSPPU-PR-CMA-CM-SHIP-R1**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SNSPPU-PR-SHIP-SSX-R1**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41315" y="5660967"/>
            <a:ext cx="47382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SNSPPU-CMA-CM-SHIP-R1 is out for approvals and overdue.</a:t>
            </a:r>
            <a:br>
              <a:rPr lang="en-US" sz="1000" dirty="0" smtClean="0"/>
            </a:br>
            <a:r>
              <a:rPr lang="en-US" sz="1000" dirty="0" smtClean="0"/>
              <a:t>**SNSPPU-PR-CMA-CM-SHIP-R1 and SNSPPU-PR-SHIP-SSX-R1 are </a:t>
            </a:r>
            <a:r>
              <a:rPr lang="en-US" sz="1000" dirty="0" smtClean="0"/>
              <a:t>disapproved. The new revisions are in the queue </a:t>
            </a:r>
            <a:r>
              <a:rPr lang="en-US" sz="1000" smtClean="0"/>
              <a:t>for routing.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579868"/>
              </p:ext>
            </p:extLst>
          </p:nvPr>
        </p:nvGraphicFramePr>
        <p:xfrm>
          <a:off x="1042419" y="1757983"/>
          <a:ext cx="9764125" cy="2743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Shipping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Shipping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SNSPPU-PR-CMA-CM-SHIP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Harris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43743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Preparation, Installation, and Initiation of Slamsticks for SNS-PPU Cryomodule Shipments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SNSPPU-PR-SHIP-SSX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Harris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310</TotalTime>
  <Words>248</Words>
  <Application>Microsoft Office PowerPoint</Application>
  <PresentationFormat>Widescreen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42</cp:revision>
  <dcterms:created xsi:type="dcterms:W3CDTF">2021-08-17T12:38:13Z</dcterms:created>
  <dcterms:modified xsi:type="dcterms:W3CDTF">2022-02-21T21:21:20Z</dcterms:modified>
</cp:coreProperties>
</file>