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94464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828639695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7543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/>
          </a:p>
          <a:p>
            <a:r>
              <a:rPr lang="en-US" dirty="0" smtClean="0"/>
              <a:t>C50R-CPR-CLN-SUBC-R1</a:t>
            </a:r>
            <a:endParaRPr lang="en-US" dirty="0"/>
          </a:p>
          <a:p>
            <a:r>
              <a:rPr lang="en-US" dirty="0" smtClean="0"/>
              <a:t>C50R-CPR-CHEM-CPR-R1</a:t>
            </a:r>
            <a:endParaRPr lang="en-US" dirty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407064"/>
              </p:ext>
            </p:extLst>
          </p:nvPr>
        </p:nvGraphicFramePr>
        <p:xfrm>
          <a:off x="669174" y="1458725"/>
          <a:ext cx="10515600" cy="2340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Component Etching and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C50R-CPR-BCP-SUBC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Subcomponent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C50R-CPR-CLN-SUBC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Cavity Pair Cleaning and Acid Etching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C50R-CPR-CHEM-CPR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088911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NONE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CP-STP-CAV-CHEM-BAKE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CP-CAV-CHEM-HEP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CP-STP 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JT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calibration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CP-C75-CMA-BRBP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C75-CMA-SUPBP-ASSY</a:t>
            </a:r>
          </a:p>
          <a:p>
            <a:pPr fontAlgn="b"/>
            <a:r>
              <a:rPr lang="en-US" dirty="0"/>
              <a:t> </a:t>
            </a:r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 smtClean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end can pump drop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assembly”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C75-CM-ASSY-ECRW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</a:t>
            </a:r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015538"/>
              </p:ext>
            </p:extLst>
          </p:nvPr>
        </p:nvGraphicFramePr>
        <p:xfrm>
          <a:off x="669174" y="1458725"/>
          <a:ext cx="10515600" cy="3340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58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290</TotalTime>
  <Words>527</Words>
  <Application>Microsoft Office PowerPoint</Application>
  <PresentationFormat>Widescreen</PresentationFormat>
  <Paragraphs>244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36</cp:revision>
  <dcterms:created xsi:type="dcterms:W3CDTF">2021-08-17T12:38:13Z</dcterms:created>
  <dcterms:modified xsi:type="dcterms:W3CDTF">2022-02-14T18:42:17Z</dcterms:modified>
</cp:coreProperties>
</file>