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699"/>
    <a:srgbClr val="CC66FF"/>
    <a:srgbClr val="9933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L2HE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4755835"/>
              </p:ext>
            </p:extLst>
          </p:nvPr>
        </p:nvGraphicFramePr>
        <p:xfrm>
          <a:off x="2123094" y="1705528"/>
          <a:ext cx="7480300" cy="1962150"/>
        </p:xfrm>
        <a:graphic>
          <a:graphicData uri="http://schemas.openxmlformats.org/drawingml/2006/table">
            <a:tbl>
              <a:tblPr/>
              <a:tblGrid>
                <a:gridCol w="305189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3605040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92014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649926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87.62%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FFE699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 Draft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681655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  <p:sp>
        <p:nvSpPr>
          <p:cNvPr id="4" name="TextBox 3"/>
          <p:cNvSpPr txBox="1"/>
          <p:nvPr/>
        </p:nvSpPr>
        <p:spPr>
          <a:xfrm>
            <a:off x="2903913" y="3847452"/>
            <a:ext cx="59186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Due to the large number of </a:t>
            </a:r>
            <a:r>
              <a:rPr lang="en-US" dirty="0" smtClean="0"/>
              <a:t>R0 travelers, </a:t>
            </a:r>
            <a:r>
              <a:rPr lang="en-US" dirty="0" smtClean="0"/>
              <a:t>the normal list cannot fit on this page. Please reference the subsequent pages for the traveler names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464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6453825"/>
              </p:ext>
            </p:extLst>
          </p:nvPr>
        </p:nvGraphicFramePr>
        <p:xfrm>
          <a:off x="669174" y="1458725"/>
          <a:ext cx="10515600" cy="17286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357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662622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55399">
                  <a:extLst>
                    <a:ext uri="{9D8B030D-6E8A-4147-A177-3AD203B41FA5}">
                      <a16:colId xmlns:a16="http://schemas.microsoft.com/office/drawing/2014/main" val="2130091981"/>
                    </a:ext>
                  </a:extLst>
                </a:gridCol>
                <a:gridCol w="992778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0252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6786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7689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94223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1342984310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274320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Out for Approval</a:t>
                      </a:r>
                    </a:p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876748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String Assembly (MAJOR CHANGE)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L2HE-CLNRM-CST-ASSY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T. Ganey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3417209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LCLSII-HE LERF Prep &amp;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Cooldown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L2HE-LERF-CM-PREP*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Weaks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L. King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Drury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8429174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VTA Test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L2HE-VTA-CAV-VTRF**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KENT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Vennekate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Wilson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2596221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latin typeface="+mj-lt"/>
              </a:rPr>
              <a:t>L2HE Traveler </a:t>
            </a:r>
            <a:r>
              <a:rPr lang="en-US" sz="4400" dirty="0" smtClean="0">
                <a:latin typeface="+mj-lt"/>
              </a:rPr>
              <a:t>Listing</a:t>
            </a:r>
            <a:endParaRPr lang="en-US" sz="4400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69174" y="4447309"/>
            <a:ext cx="436418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*The </a:t>
            </a:r>
            <a:r>
              <a:rPr lang="en-US" dirty="0" smtClean="0"/>
              <a:t>L2HE-LERF-CM-PREP </a:t>
            </a:r>
            <a:r>
              <a:rPr lang="en-US" dirty="0"/>
              <a:t>has been disapproved. Please make the necessary revisions and upload a new version to ready </a:t>
            </a:r>
            <a:r>
              <a:rPr lang="en-US"/>
              <a:t>for </a:t>
            </a:r>
            <a:r>
              <a:rPr lang="en-US" smtClean="0"/>
              <a:t>approvals.</a:t>
            </a:r>
            <a:endParaRPr lang="en-US" dirty="0"/>
          </a:p>
          <a:p>
            <a:r>
              <a:rPr lang="en-US" dirty="0"/>
              <a:t>**</a:t>
            </a:r>
            <a:r>
              <a:rPr lang="en-US" dirty="0" smtClean="0"/>
              <a:t>L2HE-VTA-CAV-VTRF has been approved and is in the queue for upload to pansophy.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129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5075065"/>
              </p:ext>
            </p:extLst>
          </p:nvPr>
        </p:nvGraphicFramePr>
        <p:xfrm>
          <a:off x="669174" y="1458725"/>
          <a:ext cx="10515600" cy="16297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357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670934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47087">
                  <a:extLst>
                    <a:ext uri="{9D8B030D-6E8A-4147-A177-3AD203B41FA5}">
                      <a16:colId xmlns:a16="http://schemas.microsoft.com/office/drawing/2014/main" val="3969733358"/>
                    </a:ext>
                  </a:extLst>
                </a:gridCol>
                <a:gridCol w="992778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0252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6786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7689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94223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1729771670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 Cavity Degreasing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L2HE-PR-CHEM-COMP-DEGR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9/15/21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460265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SRFOPS Cavity Degreasing Procedure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SRF-MSPR-CHEM-CAV-DEGR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2571335"/>
                  </a:ext>
                </a:extLst>
              </a:tr>
              <a:tr h="195356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836318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HOM Measurements and Tuning Procedure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L2HE-PR-CMA-HOM-TUNE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3/1/22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4/1/22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P. Owen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4621757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L2HE Traveler Listing </a:t>
            </a:r>
            <a:r>
              <a:rPr lang="en-US" sz="4400" dirty="0" err="1" smtClean="0">
                <a:latin typeface="+mj-lt"/>
              </a:rPr>
              <a:t>Cont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95377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8256279"/>
              </p:ext>
            </p:extLst>
          </p:nvPr>
        </p:nvGraphicFramePr>
        <p:xfrm>
          <a:off x="669174" y="1458725"/>
          <a:ext cx="10515600" cy="24111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357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621058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96963">
                  <a:extLst>
                    <a:ext uri="{9D8B030D-6E8A-4147-A177-3AD203B41FA5}">
                      <a16:colId xmlns:a16="http://schemas.microsoft.com/office/drawing/2014/main" val="1130768182"/>
                    </a:ext>
                  </a:extLst>
                </a:gridCol>
                <a:gridCol w="992778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0252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6786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7689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94223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825379122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HOM Measurements and Tuning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L2HE-CMA-HOM-TUNE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3/1/22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4/1/22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P. Owen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4221157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 Assembly First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L2HE-CMA-CM-ASSY1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110386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 Assembly Second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L2HE-CMA-CM-ASSY2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138798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 Assembly Final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L2HE-CMA-CM-ASSYF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87318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 Rework Traveler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L2HE-CMA-CM-REW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257133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 Retrofit Traveler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L2HE-CMA-CM-RFIT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469589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 Prep and Shipping to SLAC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L2HE-CMA-CM-SHIP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480177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Vacuum Vessel Assembly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L2HE-CMA-VV-ASSY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G. Cheng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7658983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L2HE Traveler Listing </a:t>
            </a:r>
            <a:r>
              <a:rPr lang="en-US" sz="4400" dirty="0" err="1" smtClean="0">
                <a:latin typeface="+mj-lt"/>
              </a:rPr>
              <a:t>Cont</a:t>
            </a:r>
            <a:r>
              <a:rPr lang="en-US" sz="4400" dirty="0" smtClean="0">
                <a:latin typeface="+mj-lt"/>
              </a:rPr>
              <a:t> </a:t>
            </a:r>
            <a:r>
              <a:rPr lang="en-US" sz="4400" dirty="0" err="1" smtClean="0">
                <a:latin typeface="+mj-lt"/>
              </a:rPr>
              <a:t>Cont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565572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584</TotalTime>
  <Words>533</Words>
  <Application>Microsoft Office PowerPoint</Application>
  <PresentationFormat>Widescreen</PresentationFormat>
  <Paragraphs>208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L2HE</vt:lpstr>
      <vt:lpstr>PowerPoint Presentation</vt:lpstr>
      <vt:lpstr>PowerPoint Presentation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58</cp:revision>
  <dcterms:created xsi:type="dcterms:W3CDTF">2021-08-17T12:38:13Z</dcterms:created>
  <dcterms:modified xsi:type="dcterms:W3CDTF">2022-02-21T20:09:57Z</dcterms:modified>
</cp:coreProperties>
</file>