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126014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279706"/>
              </p:ext>
            </p:extLst>
          </p:nvPr>
        </p:nvGraphicFramePr>
        <p:xfrm>
          <a:off x="669174" y="1458725"/>
          <a:ext cx="10515600" cy="2231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LCLS-II-HE Faraday Window Manifold Inspection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L2HE-INSP-FWM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DeKerlegand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69424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</a:t>
            </a:r>
            <a:r>
              <a:rPr lang="en-US"/>
              <a:t>for </a:t>
            </a:r>
            <a:r>
              <a:rPr lang="en-US" smtClean="0"/>
              <a:t>approvals.</a:t>
            </a:r>
            <a:endParaRPr lang="en-US" dirty="0"/>
          </a:p>
          <a:p>
            <a:r>
              <a:rPr lang="en-US" dirty="0"/>
              <a:t>**</a:t>
            </a:r>
            <a:r>
              <a:rPr lang="en-US" dirty="0" smtClean="0"/>
              <a:t>L2HE-VTA-CAV-VTRF has been approved and is in the queue for upload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198006"/>
              </p:ext>
            </p:extLst>
          </p:nvPr>
        </p:nvGraphicFramePr>
        <p:xfrm>
          <a:off x="669174" y="1458725"/>
          <a:ext cx="10515600" cy="1434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256279"/>
              </p:ext>
            </p:extLst>
          </p:nvPr>
        </p:nvGraphicFramePr>
        <p:xfrm>
          <a:off x="669174" y="1458725"/>
          <a:ext cx="10515600" cy="2411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598</TotalTime>
  <Words>537</Words>
  <Application>Microsoft Office PowerPoint</Application>
  <PresentationFormat>Widescreen</PresentationFormat>
  <Paragraphs>204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60</cp:revision>
  <dcterms:created xsi:type="dcterms:W3CDTF">2021-08-17T12:38:13Z</dcterms:created>
  <dcterms:modified xsi:type="dcterms:W3CDTF">2022-02-28T21:55:50Z</dcterms:modified>
</cp:coreProperties>
</file>