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020444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5576317"/>
              </p:ext>
            </p:extLst>
          </p:nvPr>
        </p:nvGraphicFramePr>
        <p:xfrm>
          <a:off x="669174" y="1458725"/>
          <a:ext cx="10515600" cy="22315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41720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LCLSII-HE LERF Prep &amp;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Cooldown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L2HE-LERF-CM-PREP*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Weaks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Upstream Gate Valve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L2HE-PR-CLNRM-GV1SA-ASSY**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Upstream Gate Valve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9622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L2HE-CLNRM-GV2SA-ASSY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69424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*The </a:t>
            </a:r>
            <a:r>
              <a:rPr lang="en-US" dirty="0" smtClean="0"/>
              <a:t>L2HE-LERF-CM-PREP </a:t>
            </a:r>
            <a:r>
              <a:rPr lang="en-US" dirty="0"/>
              <a:t>has been disapproved. Please make the necessary revisions and upload a new version to ready for </a:t>
            </a:r>
            <a:r>
              <a:rPr lang="en-US" dirty="0" smtClean="0"/>
              <a:t>approvals.</a:t>
            </a:r>
          </a:p>
          <a:p>
            <a:r>
              <a:rPr lang="en-US" dirty="0" smtClean="0"/>
              <a:t>**</a:t>
            </a:r>
            <a:r>
              <a:rPr lang="en-US" smtClean="0"/>
              <a:t>The L2HE-PR-CLNRM-GV1SA-R2 </a:t>
            </a:r>
            <a:r>
              <a:rPr lang="en-US" dirty="0" smtClean="0"/>
              <a:t>procedure routing is overdue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990796"/>
              </p:ext>
            </p:extLst>
          </p:nvPr>
        </p:nvGraphicFramePr>
        <p:xfrm>
          <a:off x="669174" y="1458725"/>
          <a:ext cx="10515600" cy="14343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5902801"/>
              </p:ext>
            </p:extLst>
          </p:nvPr>
        </p:nvGraphicFramePr>
        <p:xfrm>
          <a:off x="669174" y="1458725"/>
          <a:ext cx="10515600" cy="2020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22115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629</TotalTime>
  <Words>497</Words>
  <Application>Microsoft Office PowerPoint</Application>
  <PresentationFormat>Widescreen</PresentationFormat>
  <Paragraphs>187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64</cp:revision>
  <dcterms:created xsi:type="dcterms:W3CDTF">2021-08-17T12:38:13Z</dcterms:created>
  <dcterms:modified xsi:type="dcterms:W3CDTF">2022-03-14T20:23:11Z</dcterms:modified>
</cp:coreProperties>
</file>