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427867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C100R-CM-ASSY-COLD</a:t>
            </a:r>
            <a:r>
              <a:rPr lang="en-US" dirty="0" smtClean="0"/>
              <a:t>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994672"/>
              </p:ext>
            </p:extLst>
          </p:nvPr>
        </p:nvGraphicFramePr>
        <p:xfrm>
          <a:off x="669174" y="1458725"/>
          <a:ext cx="10515600" cy="3314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75999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891" y="5020887"/>
            <a:ext cx="275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*C100R-CAV-RFIN, C100R-CM-ASSY, C100R-CM-ASSY-SFR, and C100R-CM-ASSY-VV's routings are overdue.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469178" y="5020887"/>
            <a:ext cx="275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**C100R-CM-ASSY-COLD is approved and being uploaded to pansophy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476</TotalTime>
  <Words>307</Words>
  <Application>Microsoft Office PowerPoint</Application>
  <PresentationFormat>Widescreen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42</cp:revision>
  <dcterms:created xsi:type="dcterms:W3CDTF">2021-08-17T12:38:13Z</dcterms:created>
  <dcterms:modified xsi:type="dcterms:W3CDTF">2022-03-14T20:48:50Z</dcterms:modified>
</cp:coreProperties>
</file>