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C100R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9121894"/>
              </p:ext>
            </p:extLst>
          </p:nvPr>
        </p:nvGraphicFramePr>
        <p:xfrm>
          <a:off x="2123094" y="1705528"/>
          <a:ext cx="6128532" cy="1771650"/>
        </p:xfrm>
        <a:graphic>
          <a:graphicData uri="http://schemas.openxmlformats.org/drawingml/2006/table">
            <a:tbl>
              <a:tblPr/>
              <a:tblGrid>
                <a:gridCol w="250038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953572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57315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351767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93.48%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/>
              <a:t>C100R-CAV-RFIN-R2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C100R-CM-ASSY-COLD</a:t>
            </a:r>
            <a:r>
              <a:rPr lang="en-US" dirty="0" smtClean="0"/>
              <a:t>-R2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C100R-CM-ASSY-R2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C100R-CM-ASSY-SFR-R2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C100R-CM-ASSY-VV-R2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120032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fontAlgn="b"/>
            <a:r>
              <a:rPr lang="en-US" dirty="0" smtClean="0"/>
              <a:t>C100R-CM-ASSY-BPIP-R1</a:t>
            </a:r>
            <a:endParaRPr lang="en-US" dirty="0"/>
          </a:p>
          <a:p>
            <a:pPr fontAlgn="b"/>
            <a:r>
              <a:rPr lang="en-US" dirty="0" smtClean="0"/>
              <a:t>C100R-CM-INST-R1</a:t>
            </a:r>
            <a:endParaRPr lang="en-US" dirty="0"/>
          </a:p>
          <a:p>
            <a:pPr fontAlgn="b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749550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7896572"/>
              </p:ext>
            </p:extLst>
          </p:nvPr>
        </p:nvGraphicFramePr>
        <p:xfrm>
          <a:off x="669174" y="1458725"/>
          <a:ext cx="10515600" cy="3118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45996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72025">
                  <a:extLst>
                    <a:ext uri="{9D8B030D-6E8A-4147-A177-3AD203B41FA5}">
                      <a16:colId xmlns:a16="http://schemas.microsoft.com/office/drawing/2014/main" val="3082371832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235378671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RF Inspection Receiving Inspection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C100R-CAV-RFIN</a:t>
                      </a:r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12/5/18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Overton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Marhauser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Final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2/11/19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90378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Thermal Shield and Space Frame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C100R-CM-ASSY-SFR*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2/11/19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420419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Vacuum Vessel and End Can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C100R-CM-ASSY-VV*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2/11/19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9914279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Beampipe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C100R-CM-ASSY-BPIP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89473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Tunnel Installation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C100R-CM-INST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F. Humpfry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3556205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3919888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C100R Traveler Listing</a:t>
            </a:r>
            <a:endParaRPr lang="en-US" sz="44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1891" y="5020887"/>
            <a:ext cx="2759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*C100R-CM-ASSY</a:t>
            </a:r>
            <a:r>
              <a:rPr lang="en-US" sz="1200" dirty="0" smtClean="0"/>
              <a:t>, C100R-CM-ASSY-SFR, and C100R-CM-ASSY-VV's routings are overdue.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3167149" y="5020887"/>
            <a:ext cx="2759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**C100R-CAV-ASSY-RFIN has been disapproved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685</TotalTime>
  <Words>280</Words>
  <Application>Microsoft Office PowerPoint</Application>
  <PresentationFormat>Widescreen</PresentationFormat>
  <Paragraphs>123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C100R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45</cp:revision>
  <dcterms:created xsi:type="dcterms:W3CDTF">2021-08-17T12:38:13Z</dcterms:created>
  <dcterms:modified xsi:type="dcterms:W3CDTF">2022-03-22T17:49:39Z</dcterms:modified>
</cp:coreProperties>
</file>