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864689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343529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SRF Cavity Shipping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L2HE-PR-SHIP-CAV-PREP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Grabowski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69424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for </a:t>
            </a:r>
            <a:r>
              <a:rPr lang="en-US" dirty="0" smtClean="0"/>
              <a:t>approvals.</a:t>
            </a:r>
          </a:p>
          <a:p>
            <a:r>
              <a:rPr lang="en-US" dirty="0" smtClean="0"/>
              <a:t>**The </a:t>
            </a:r>
            <a:r>
              <a:rPr lang="en-US" dirty="0" smtClean="0"/>
              <a:t>L2HE-CLNRM-GV1SA-R2 Traveler is approved and in the upload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401623"/>
              </p:ext>
            </p:extLst>
          </p:nvPr>
        </p:nvGraphicFramePr>
        <p:xfrm>
          <a:off x="669174" y="1458725"/>
          <a:ext cx="10515600" cy="1434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755722"/>
              </p:ext>
            </p:extLst>
          </p:nvPr>
        </p:nvGraphicFramePr>
        <p:xfrm>
          <a:off x="669174" y="1458725"/>
          <a:ext cx="10515600" cy="2020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663</TotalTime>
  <Words>473</Words>
  <Application>Microsoft Office PowerPoint</Application>
  <PresentationFormat>Widescreen</PresentationFormat>
  <Paragraphs>176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67</cp:revision>
  <dcterms:created xsi:type="dcterms:W3CDTF">2021-08-17T12:38:13Z</dcterms:created>
  <dcterms:modified xsi:type="dcterms:W3CDTF">2022-03-28T20:00:17Z</dcterms:modified>
</cp:coreProperties>
</file>