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112296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C100R-CAV-RFIN-R2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C100R-INSP-HELV-R1</a:t>
            </a:r>
            <a:endParaRPr lang="en-US" dirty="0" smtClean="0"/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C100R-CM-ASSY-SFR-R2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C100R-CM-ASSY-VV-R2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C100R-CM-INST-R1</a:t>
            </a:r>
            <a:endParaRPr lang="en-US" dirty="0"/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300508"/>
              </p:ext>
            </p:extLst>
          </p:nvPr>
        </p:nvGraphicFramePr>
        <p:xfrm>
          <a:off x="669174" y="1458725"/>
          <a:ext cx="10515600" cy="3631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4599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72025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Receiving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C100R-CAV-RFIN**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12/5/18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Marhauser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0378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20419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Inspection of C100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Helium Vessel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C100R-INSP-HELV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0919686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Humpfry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891" y="5020887"/>
            <a:ext cx="275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*C100R-CM-ASSY, C100R-CM-ASSY-SFR, and C100R-CM-ASSY-VV's routings are overdue.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167149" y="5020887"/>
            <a:ext cx="2759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**C100R-CAV-ASSY-RFIN has been disapproved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699</TotalTime>
  <Words>303</Words>
  <Application>Microsoft Office PowerPoint</Application>
  <PresentationFormat>Widescreen</PresentationFormat>
  <Paragraphs>132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46</cp:revision>
  <dcterms:created xsi:type="dcterms:W3CDTF">2021-08-17T12:38:13Z</dcterms:created>
  <dcterms:modified xsi:type="dcterms:W3CDTF">2022-03-28T20:43:26Z</dcterms:modified>
</cp:coreProperties>
</file>