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238990"/>
              </p:ext>
            </p:extLst>
          </p:nvPr>
        </p:nvGraphicFramePr>
        <p:xfrm>
          <a:off x="2123094" y="1705528"/>
          <a:ext cx="5952366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959584"/>
              </p:ext>
            </p:extLst>
          </p:nvPr>
        </p:nvGraphicFramePr>
        <p:xfrm>
          <a:off x="669174" y="1458725"/>
          <a:ext cx="10515600" cy="1651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491623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>
                <a:latin typeface="Calibri" panose="020F0502020204030204" pitchFamily="34" charset="0"/>
              </a:rPr>
              <a:t>C75-CMA-SUBP-ASSY1</a:t>
            </a:r>
          </a:p>
          <a:p>
            <a:pPr fontAlgn="b"/>
            <a:r>
              <a:rPr lang="en-US" dirty="0">
                <a:latin typeface="Calibri" panose="020F0502020204030204" pitchFamily="34" charset="0"/>
              </a:rPr>
              <a:t>C75-CMA-SUBP-ASSY2</a:t>
            </a: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C75-CMA-BRBP-ASSY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SRF-MSPR-CMA-JTV-CAL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CP-C75-CMA-BRBP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353828"/>
              </p:ext>
            </p:extLst>
          </p:nvPr>
        </p:nvGraphicFramePr>
        <p:xfrm>
          <a:off x="669174" y="1458725"/>
          <a:ext cx="10515598" cy="3919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235628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507817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Bridging Area Beam Pipe Assembly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C75-CMA-BRBP-ASSY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43499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377</TotalTime>
  <Words>445</Words>
  <Application>Microsoft Office PowerPoint</Application>
  <PresentationFormat>Widescreen</PresentationFormat>
  <Paragraphs>197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46</cp:revision>
  <dcterms:created xsi:type="dcterms:W3CDTF">2021-08-17T12:38:13Z</dcterms:created>
  <dcterms:modified xsi:type="dcterms:W3CDTF">2022-03-28T20:23:26Z</dcterms:modified>
</cp:coreProperties>
</file>