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250488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C100R-CAV-RFIN-R2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C100R-CM-ASSY-SFR-R2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C100R-CM-ASSY-VV-R2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C100R-CMA-HELV-INSP-R2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C100R-CMA-HERB-INSP-R2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C100R-CMA-HESB-INSP-R2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C100R-INSTA-CM-R1</a:t>
            </a:r>
            <a:endParaRPr lang="en-US" dirty="0"/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878532"/>
              </p:ext>
            </p:extLst>
          </p:nvPr>
        </p:nvGraphicFramePr>
        <p:xfrm>
          <a:off x="669174" y="1458725"/>
          <a:ext cx="10455561" cy="4153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4599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72025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81038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248618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693738">
                  <a:extLst>
                    <a:ext uri="{9D8B030D-6E8A-4147-A177-3AD203B41FA5}">
                      <a16:colId xmlns:a16="http://schemas.microsoft.com/office/drawing/2014/main" val="3988018990"/>
                    </a:ext>
                  </a:extLst>
                </a:gridCol>
                <a:gridCol w="798513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Receiving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C100R-CAV-RFIN**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12/5/18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Marhauser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0378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20419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of C100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Helium Vessel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C100R-CMA-HELV-INSP***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09196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 cryomodule return header bellows receiving inspection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C100R-CMA-HERB-INSP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07788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 cryomodule supply header bellows receiving inspection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C100R-CMA-HESB-INSP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235510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C100R-INSTA-CM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Humpfry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5631395"/>
            <a:ext cx="275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*C100R-CM-ASSY, C100R-CM-ASSY-SFR, and C100R-CM-ASSY-VV's routings are overdue.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428999" y="5631395"/>
            <a:ext cx="2759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**C100R-CAV-ASSY-RFIN </a:t>
            </a:r>
            <a:r>
              <a:rPr lang="en-US" sz="1200" dirty="0" smtClean="0"/>
              <a:t>is approved and in the queue for upload to pansophy.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188824" y="5631395"/>
            <a:ext cx="2759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*** C100R-INSP-HELV has been renamed C100R-CMA-HELV-INSP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759</TotalTime>
  <Words>370</Words>
  <Application>Microsoft Office PowerPoint</Application>
  <PresentationFormat>Widescreen</PresentationFormat>
  <Paragraphs>153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50</cp:revision>
  <dcterms:created xsi:type="dcterms:W3CDTF">2021-08-17T12:38:13Z</dcterms:created>
  <dcterms:modified xsi:type="dcterms:W3CDTF">2022-04-05T14:04:36Z</dcterms:modified>
</cp:coreProperties>
</file>