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0751284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R0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5520479"/>
              </p:ext>
            </p:extLst>
          </p:nvPr>
        </p:nvGraphicFramePr>
        <p:xfrm>
          <a:off x="669174" y="1458725"/>
          <a:ext cx="10515600" cy="17286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LCLSII-HE LERF Prep &amp;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Cooldown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L2HE-LERF-CM-PREP*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Weaks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42917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59622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140650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447309"/>
            <a:ext cx="43641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*The </a:t>
            </a:r>
            <a:r>
              <a:rPr lang="en-US" dirty="0" smtClean="0"/>
              <a:t>L2HE-LERF-CM-PREP </a:t>
            </a:r>
            <a:r>
              <a:rPr lang="en-US" dirty="0"/>
              <a:t>has been disapproved. Please make the necessary revisions and upload a new version to ready for </a:t>
            </a:r>
            <a:r>
              <a:rPr lang="en-US" dirty="0" smtClean="0"/>
              <a:t>approvals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0882168"/>
              </p:ext>
            </p:extLst>
          </p:nvPr>
        </p:nvGraphicFramePr>
        <p:xfrm>
          <a:off x="669174" y="1458725"/>
          <a:ext cx="10515600" cy="1294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3631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217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1217041"/>
              </p:ext>
            </p:extLst>
          </p:nvPr>
        </p:nvGraphicFramePr>
        <p:xfrm>
          <a:off x="669174" y="1458725"/>
          <a:ext cx="10515600" cy="16851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First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683</TotalTime>
  <Words>420</Words>
  <Application>Microsoft Office PowerPoint</Application>
  <PresentationFormat>Widescreen</PresentationFormat>
  <Paragraphs>157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70</cp:revision>
  <dcterms:created xsi:type="dcterms:W3CDTF">2021-08-17T12:38:13Z</dcterms:created>
  <dcterms:modified xsi:type="dcterms:W3CDTF">2022-04-11T19:37:18Z</dcterms:modified>
</cp:coreProperties>
</file>