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8990"/>
              </p:ext>
            </p:extLst>
          </p:nvPr>
        </p:nvGraphicFramePr>
        <p:xfrm>
          <a:off x="2123094" y="1705528"/>
          <a:ext cx="5952366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0959584"/>
              </p:ext>
            </p:extLst>
          </p:nvPr>
        </p:nvGraphicFramePr>
        <p:xfrm>
          <a:off x="669174" y="1458725"/>
          <a:ext cx="10515600" cy="1651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727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5270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2861453310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867036"/>
              </p:ext>
            </p:extLst>
          </p:nvPr>
        </p:nvGraphicFramePr>
        <p:xfrm>
          <a:off x="2123094" y="1705528"/>
          <a:ext cx="6247823" cy="1771650"/>
        </p:xfrm>
        <a:graphic>
          <a:graphicData uri="http://schemas.openxmlformats.org/drawingml/2006/table">
            <a:tbl>
              <a:tblPr/>
              <a:tblGrid>
                <a:gridCol w="202838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39602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276187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2372778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FF66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C75-CMA-SUBP-ASSY1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C75-CMA-SUBP-ASSY2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*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C75-CMA-BRBP-ASSY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C75-CAV-INSP-R7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SRF-MSPR-CMA-JTV-CAL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CP-C75-CMA-BRBP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157942" y="5216270"/>
            <a:ext cx="3690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travelers out for approval are overdue. Please review the "My Tasks" section of DocuShare regularly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3717" y="5354769"/>
            <a:ext cx="2726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*C75-CMA-SUBP-ASSY2 is approved, but ASSY1 is not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080718"/>
              </p:ext>
            </p:extLst>
          </p:nvPr>
        </p:nvGraphicFramePr>
        <p:xfrm>
          <a:off x="669174" y="1458725"/>
          <a:ext cx="10515598" cy="42530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99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1602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0590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905006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22734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8822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17050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24005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3000829232"/>
                    </a:ext>
                  </a:extLst>
                </a:gridCol>
                <a:gridCol w="929688">
                  <a:extLst>
                    <a:ext uri="{9D8B030D-6E8A-4147-A177-3AD203B41FA5}">
                      <a16:colId xmlns:a16="http://schemas.microsoft.com/office/drawing/2014/main" val="686690811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Account Manager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789"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598842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5-Cell Cavity Dimensional Inspection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C75-CAV-INSP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5/6/20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Dekerlegand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Ciovati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5965961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3235628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C75-CMA-SUBP-ASSY2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2507817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Bridging Area Beam Pipe Assembly Traveler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C75-CMA-BRBP-ASSY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43499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SRF-MSPR-CMA-JTV-CAL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Campbell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474</TotalTime>
  <Words>476</Words>
  <Application>Microsoft Office PowerPoint</Application>
  <PresentationFormat>Widescreen</PresentationFormat>
  <Paragraphs>198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51</cp:revision>
  <dcterms:created xsi:type="dcterms:W3CDTF">2021-08-17T12:38:13Z</dcterms:created>
  <dcterms:modified xsi:type="dcterms:W3CDTF">2022-04-11T19:26:56Z</dcterms:modified>
</cp:coreProperties>
</file>