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687859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SNSPPU-INSP-RDSADP-R1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0000"/>
                </a:solidFill>
                <a:latin typeface="Calibri" panose="020F0502020204030204" pitchFamily="34" charset="0"/>
              </a:rPr>
              <a:t>SNSPPU-INV-RDSADP-R1</a:t>
            </a:r>
            <a:endParaRPr lang="en-US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41315" y="5660967"/>
            <a:ext cx="47382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SNSPPU-CMA-CM-SHIP-R1 is out for approvals and overdue.</a:t>
            </a:r>
            <a:br>
              <a:rPr lang="en-US" sz="1000" dirty="0" smtClean="0"/>
            </a:br>
            <a:r>
              <a:rPr lang="en-US" sz="1000" dirty="0" smtClean="0"/>
              <a:t>**SNSPPU-PR-CMA-CM-SHIP-R1 and SNSPPU-PR-SHIP-SSX-R1 are disapproved. The new revisions are in the queue </a:t>
            </a:r>
            <a:r>
              <a:rPr lang="en-US" sz="1000" smtClean="0"/>
              <a:t>for routing.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977981"/>
              </p:ext>
            </p:extLst>
          </p:nvPr>
        </p:nvGraphicFramePr>
        <p:xfrm>
          <a:off x="1042419" y="1757983"/>
          <a:ext cx="9764125" cy="2081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 PPU Rupture Disk Spool Inspection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SNSPPU-INSP-RDSADP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Oast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 Rupture Disc Spool Adapter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SNSPPU-INV-RDSADP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Dickey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Barnes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Oast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700730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313</TotalTime>
  <Words>220</Words>
  <Application>Microsoft Office PowerPoint</Application>
  <PresentationFormat>Widescreen</PresentationFormat>
  <Paragraphs>83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44</cp:revision>
  <dcterms:created xsi:type="dcterms:W3CDTF">2021-08-17T12:38:13Z</dcterms:created>
  <dcterms:modified xsi:type="dcterms:W3CDTF">2022-04-11T20:36:01Z</dcterms:modified>
</cp:coreProperties>
</file>