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ob Harris" userId="4da0bae0-1c41-4f12-8996-b6f9c3f4b394" providerId="ADAL" clId="{82DF8A94-A021-4944-8AE5-C7B865B070FD}"/>
    <pc:docChg chg="addSld modSld">
      <pc:chgData name="Jacob Harris" userId="4da0bae0-1c41-4f12-8996-b6f9c3f4b394" providerId="ADAL" clId="{82DF8A94-A021-4944-8AE5-C7B865B070FD}" dt="2022-01-24T23:21:19.311" v="24" actId="20577"/>
      <pc:docMkLst>
        <pc:docMk/>
      </pc:docMkLst>
      <pc:sldChg chg="modSp add">
        <pc:chgData name="Jacob Harris" userId="4da0bae0-1c41-4f12-8996-b6f9c3f4b394" providerId="ADAL" clId="{82DF8A94-A021-4944-8AE5-C7B865B070FD}" dt="2022-01-24T23:21:19.311" v="24" actId="20577"/>
        <pc:sldMkLst>
          <pc:docMk/>
          <pc:sldMk cId="3677489441" sldId="257"/>
        </pc:sldMkLst>
        <pc:spChg chg="mod">
          <ac:chgData name="Jacob Harris" userId="4da0bae0-1c41-4f12-8996-b6f9c3f4b394" providerId="ADAL" clId="{82DF8A94-A021-4944-8AE5-C7B865B070FD}" dt="2022-01-24T23:21:19.311" v="24" actId="20577"/>
          <ac:spMkLst>
            <pc:docMk/>
            <pc:sldMk cId="3677489441" sldId="257"/>
            <ac:spMk id="12" creationId="{D740168F-EB56-4822-BA62-BDC2B94024AB}"/>
          </ac:spMkLst>
        </pc:spChg>
        <pc:spChg chg="mod">
          <ac:chgData name="Jacob Harris" userId="4da0bae0-1c41-4f12-8996-b6f9c3f4b394" providerId="ADAL" clId="{82DF8A94-A021-4944-8AE5-C7B865B070FD}" dt="2022-01-24T23:21:16.123" v="18" actId="20577"/>
          <ac:spMkLst>
            <pc:docMk/>
            <pc:sldMk cId="3677489441" sldId="257"/>
            <ac:spMk id="13" creationId="{FFD86FD8-18BA-4B36-BDAC-321D122C73DE}"/>
          </ac:spMkLst>
        </pc:spChg>
        <pc:spChg chg="mod">
          <ac:chgData name="Jacob Harris" userId="4da0bae0-1c41-4f12-8996-b6f9c3f4b394" providerId="ADAL" clId="{82DF8A94-A021-4944-8AE5-C7B865B070FD}" dt="2022-01-24T23:21:12.254" v="12" actId="20577"/>
          <ac:spMkLst>
            <pc:docMk/>
            <pc:sldMk cId="3677489441" sldId="257"/>
            <ac:spMk id="14" creationId="{5BADCD7F-3064-473F-AB5D-B31CB4A54449}"/>
          </ac:spMkLst>
        </pc:spChg>
        <pc:spChg chg="mod">
          <ac:chgData name="Jacob Harris" userId="4da0bae0-1c41-4f12-8996-b6f9c3f4b394" providerId="ADAL" clId="{82DF8A94-A021-4944-8AE5-C7B865B070FD}" dt="2022-01-24T23:21:08.290" v="6" actId="20577"/>
          <ac:spMkLst>
            <pc:docMk/>
            <pc:sldMk cId="3677489441" sldId="257"/>
            <ac:spMk id="15" creationId="{A1DE7F42-3D8D-4CBE-8767-FECCEEEBDE1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21776-6DC3-4AD9-89A0-C0F97A712C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D0A6B6-56E1-4ECF-8244-F9C2519217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CFF51-6197-4F90-BB9C-7EB2027E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F653-4BD8-4DF4-92B2-110DCBB0CFE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C8705-632B-42F2-81EB-1FC90EDA6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596125-1C68-4E05-9A63-AA0C50F26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52D5-EBED-4C6C-BEA3-FA1C4776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1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D5FE0-297B-4059-97C3-0131FDFF3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0BBA3D-3075-412F-AD56-B777C17A5E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14FD7-F13A-42A6-8EC2-D91E23D81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F653-4BD8-4DF4-92B2-110DCBB0CFE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36FF0-368E-44D9-A94D-7E8B1BAF9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5F5F3A-592A-43A6-8374-BB065FAE8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52D5-EBED-4C6C-BEA3-FA1C4776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34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67BF58-C043-4B8D-9A7D-EF89F0C5A1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95251-E973-4BE1-B7B6-E513215FCA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64986-B50A-4C32-B73C-0796AE60C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F653-4BD8-4DF4-92B2-110DCBB0CFE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76896-A828-4C76-B4BA-B007CE94C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878B2-CE76-4581-B523-0BA02A79F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52D5-EBED-4C6C-BEA3-FA1C4776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813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E3D0-F186-4B5E-A671-C1268DDE3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C583A-C87B-4B7B-ACC9-783641DEF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F0169-BA08-4ABA-B2EA-679EC588E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F653-4BD8-4DF4-92B2-110DCBB0CFE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22F0B-6BB7-4158-BAC0-236451D9B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3EEE5-FBC5-44EE-93E3-7DD9E0776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52D5-EBED-4C6C-BEA3-FA1C4776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4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93900-131F-458D-901A-EF6B48560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AC1EB8-9045-409A-81EC-2DC0CB927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A105E-1D37-4374-A2F1-222E964DC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F653-4BD8-4DF4-92B2-110DCBB0CFE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17019-0EF9-45D7-8087-25991A81F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15C9E-96DB-4462-A361-6C91180F6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52D5-EBED-4C6C-BEA3-FA1C4776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877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21DD4-FF79-489A-92EF-712D40A7C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7097D-7587-4C72-A9F3-D0E983D5D6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BFE755-DF5A-44ED-88E4-727BC1CB7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C4FF9-B95F-4898-B428-464AB2565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F653-4BD8-4DF4-92B2-110DCBB0CFE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43BD60-ECDD-4119-B56A-7028DB4BD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6865F3-D85E-4C72-8BA8-862D0DBF3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52D5-EBED-4C6C-BEA3-FA1C4776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637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7EDD3-6B35-4264-B5B9-3C70585CE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16FA86-A68C-4B36-84ED-5B7EFF45B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3DFC8E-25DE-4EA5-B9A1-C85E22C80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B4994D-B44C-4ADE-8A39-C31C3B9094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FAB27C-5B3D-4992-8514-8B147C69FC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0D5554-97E2-43EE-A2DD-B2878467C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F653-4BD8-4DF4-92B2-110DCBB0CFE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F05A76-B024-4EF8-8A42-61A77AF37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131169-B0B6-4464-98B9-08E273324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52D5-EBED-4C6C-BEA3-FA1C4776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8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1BD13-DD36-43A9-887A-375CBAD0E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8C1B8-B572-48D2-B927-9F054044F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F653-4BD8-4DF4-92B2-110DCBB0CFE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8F5A74-DC0B-43B7-99F0-05B632E7E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B27896-73D7-4CC3-95DF-321299E9C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52D5-EBED-4C6C-BEA3-FA1C4776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44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48A7D6-2F7E-4B92-B8E7-DC1762CE0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F653-4BD8-4DF4-92B2-110DCBB0CFE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91291B-2B2E-4554-A137-199F41F67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98AD36-56AC-4935-966D-F009296AA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52D5-EBED-4C6C-BEA3-FA1C4776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12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BA3EB-2020-4B38-BCD4-365A14A54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2DD3E-50B3-41C0-8511-55DE4BA06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175B94-2014-4714-9239-1ED1AD268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EE2DE4-7F7D-421B-B879-E3E2DC89F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F653-4BD8-4DF4-92B2-110DCBB0CFE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4BF80-BB8B-452D-BA44-21459A514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6737BA-389E-4112-9606-54DCDCA09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52D5-EBED-4C6C-BEA3-FA1C4776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46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6A8B1-4F71-452D-A15F-2FC0F3C2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FC75B6-1E49-4C9B-BE35-8441C70AD6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171DB-E0D7-464E-9506-9B6E613B8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5EF97D-D92C-45A4-BD60-50739E03C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F653-4BD8-4DF4-92B2-110DCBB0CFE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F0DF1B-F03A-47A5-A6A6-9555EC808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B0EF3C-AD39-426F-ADA5-24B22FE6B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52D5-EBED-4C6C-BEA3-FA1C4776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4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A85C34-08FB-4EA0-B399-57D70CD82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AFB4D0-DA32-4AC1-937A-FB138BE80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09BE5-FC05-45AB-BBD8-DB7B745434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9F653-4BD8-4DF4-92B2-110DCBB0CFE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E59DA-8C5F-4E91-9C1B-80D4949FA0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B4B7E-2FC7-40B3-93FC-905A5E7444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E52D5-EBED-4C6C-BEA3-FA1C4776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1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A28A2B2-8A8F-4F48-BDEA-240BAF8593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36" y="2401324"/>
            <a:ext cx="11333527" cy="172346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8CC01E7-6D6A-44E6-89C9-BCA0B22CAF97}"/>
              </a:ext>
            </a:extLst>
          </p:cNvPr>
          <p:cNvSpPr txBox="1"/>
          <p:nvPr/>
        </p:nvSpPr>
        <p:spPr>
          <a:xfrm>
            <a:off x="5512576" y="3474702"/>
            <a:ext cx="769763" cy="617733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/>
              <a:t>Beamline</a:t>
            </a:r>
          </a:p>
          <a:p>
            <a:pPr>
              <a:lnSpc>
                <a:spcPct val="150000"/>
              </a:lnSpc>
            </a:pPr>
            <a:r>
              <a:rPr lang="en-US" sz="1200" dirty="0"/>
              <a:t>Direction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1A816D3-717D-4B89-AD83-34D685349873}"/>
              </a:ext>
            </a:extLst>
          </p:cNvPr>
          <p:cNvSpPr/>
          <p:nvPr/>
        </p:nvSpPr>
        <p:spPr>
          <a:xfrm>
            <a:off x="496348" y="3565321"/>
            <a:ext cx="745223" cy="41945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Cryogen Supply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CF325AC-2CF9-4574-925D-C83BB11ED4F9}"/>
              </a:ext>
            </a:extLst>
          </p:cNvPr>
          <p:cNvSpPr/>
          <p:nvPr/>
        </p:nvSpPr>
        <p:spPr>
          <a:xfrm>
            <a:off x="10950429" y="3565321"/>
            <a:ext cx="745223" cy="41945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Cryogen Return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84502E35-D097-48DD-A56C-5BF15CEB5F44}"/>
              </a:ext>
            </a:extLst>
          </p:cNvPr>
          <p:cNvSpPr/>
          <p:nvPr/>
        </p:nvSpPr>
        <p:spPr>
          <a:xfrm rot="10800000" flipV="1">
            <a:off x="5512576" y="3750013"/>
            <a:ext cx="712052" cy="150867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40168F-EB56-4822-BA62-BDC2B94024AB}"/>
              </a:ext>
            </a:extLst>
          </p:cNvPr>
          <p:cNvSpPr txBox="1"/>
          <p:nvPr/>
        </p:nvSpPr>
        <p:spPr>
          <a:xfrm>
            <a:off x="9043332" y="2323750"/>
            <a:ext cx="9937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Position #1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D86FD8-18BA-4B36-BDAC-321D122C73DE}"/>
              </a:ext>
            </a:extLst>
          </p:cNvPr>
          <p:cNvSpPr txBox="1"/>
          <p:nvPr/>
        </p:nvSpPr>
        <p:spPr>
          <a:xfrm>
            <a:off x="6543413" y="2323750"/>
            <a:ext cx="9937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Position #2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BADCD7F-3064-473F-AB5D-B31CB4A54449}"/>
              </a:ext>
            </a:extLst>
          </p:cNvPr>
          <p:cNvSpPr txBox="1"/>
          <p:nvPr/>
        </p:nvSpPr>
        <p:spPr>
          <a:xfrm>
            <a:off x="4253219" y="2323750"/>
            <a:ext cx="9937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Position #3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E7F42-3D8D-4CBE-8767-FECCEEEBDE1C}"/>
              </a:ext>
            </a:extLst>
          </p:cNvPr>
          <p:cNvSpPr txBox="1"/>
          <p:nvPr/>
        </p:nvSpPr>
        <p:spPr>
          <a:xfrm>
            <a:off x="1753300" y="2323750"/>
            <a:ext cx="9937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Position #4</a:t>
            </a:r>
          </a:p>
        </p:txBody>
      </p:sp>
    </p:spTree>
    <p:extLst>
      <p:ext uri="{BB962C8B-B14F-4D97-AF65-F5344CB8AC3E}">
        <p14:creationId xmlns:p14="http://schemas.microsoft.com/office/powerpoint/2010/main" val="409343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A28A2B2-8A8F-4F48-BDEA-240BAF8593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36" y="2401324"/>
            <a:ext cx="11333527" cy="172346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8CC01E7-6D6A-44E6-89C9-BCA0B22CAF97}"/>
              </a:ext>
            </a:extLst>
          </p:cNvPr>
          <p:cNvSpPr txBox="1"/>
          <p:nvPr/>
        </p:nvSpPr>
        <p:spPr>
          <a:xfrm>
            <a:off x="5512576" y="3474702"/>
            <a:ext cx="769763" cy="617733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/>
              <a:t>Beamline</a:t>
            </a:r>
          </a:p>
          <a:p>
            <a:pPr>
              <a:lnSpc>
                <a:spcPct val="150000"/>
              </a:lnSpc>
            </a:pPr>
            <a:r>
              <a:rPr lang="en-US" sz="1200" dirty="0"/>
              <a:t>Direction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1A816D3-717D-4B89-AD83-34D685349873}"/>
              </a:ext>
            </a:extLst>
          </p:cNvPr>
          <p:cNvSpPr/>
          <p:nvPr/>
        </p:nvSpPr>
        <p:spPr>
          <a:xfrm>
            <a:off x="496348" y="3565321"/>
            <a:ext cx="745223" cy="41945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Cryogen Supply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CF325AC-2CF9-4574-925D-C83BB11ED4F9}"/>
              </a:ext>
            </a:extLst>
          </p:cNvPr>
          <p:cNvSpPr/>
          <p:nvPr/>
        </p:nvSpPr>
        <p:spPr>
          <a:xfrm>
            <a:off x="10950429" y="3565321"/>
            <a:ext cx="745223" cy="41945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Cryogen Return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84502E35-D097-48DD-A56C-5BF15CEB5F44}"/>
              </a:ext>
            </a:extLst>
          </p:cNvPr>
          <p:cNvSpPr/>
          <p:nvPr/>
        </p:nvSpPr>
        <p:spPr>
          <a:xfrm rot="10800000" flipV="1">
            <a:off x="5512576" y="3750013"/>
            <a:ext cx="712052" cy="150867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40168F-EB56-4822-BA62-BDC2B94024AB}"/>
              </a:ext>
            </a:extLst>
          </p:cNvPr>
          <p:cNvSpPr txBox="1"/>
          <p:nvPr/>
        </p:nvSpPr>
        <p:spPr>
          <a:xfrm>
            <a:off x="9114345" y="2323750"/>
            <a:ext cx="851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Cavity #1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D86FD8-18BA-4B36-BDAC-321D122C73DE}"/>
              </a:ext>
            </a:extLst>
          </p:cNvPr>
          <p:cNvSpPr txBox="1"/>
          <p:nvPr/>
        </p:nvSpPr>
        <p:spPr>
          <a:xfrm>
            <a:off x="6614426" y="2323750"/>
            <a:ext cx="851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Cavity #2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BADCD7F-3064-473F-AB5D-B31CB4A54449}"/>
              </a:ext>
            </a:extLst>
          </p:cNvPr>
          <p:cNvSpPr txBox="1"/>
          <p:nvPr/>
        </p:nvSpPr>
        <p:spPr>
          <a:xfrm>
            <a:off x="4324232" y="2323750"/>
            <a:ext cx="851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Cavity #3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E7F42-3D8D-4CBE-8767-FECCEEEBDE1C}"/>
              </a:ext>
            </a:extLst>
          </p:cNvPr>
          <p:cNvSpPr txBox="1"/>
          <p:nvPr/>
        </p:nvSpPr>
        <p:spPr>
          <a:xfrm>
            <a:off x="1824313" y="2323750"/>
            <a:ext cx="851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Cavity #4</a:t>
            </a:r>
          </a:p>
        </p:txBody>
      </p:sp>
    </p:spTree>
    <p:extLst>
      <p:ext uri="{BB962C8B-B14F-4D97-AF65-F5344CB8AC3E}">
        <p14:creationId xmlns:p14="http://schemas.microsoft.com/office/powerpoint/2010/main" val="3677489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F7160270AEA34DAC01E53D84581D69" ma:contentTypeVersion="10" ma:contentTypeDescription="Create a new document." ma:contentTypeScope="" ma:versionID="2b4582ba806eee4eb459b857733f2463">
  <xsd:schema xmlns:xsd="http://www.w3.org/2001/XMLSchema" xmlns:xs="http://www.w3.org/2001/XMLSchema" xmlns:p="http://schemas.microsoft.com/office/2006/metadata/properties" xmlns:ns3="5a9ee274-fd4b-4aaf-9afc-9780b7d42711" xmlns:ns4="07ed7a2a-6658-4ca4-a2e2-d9d9efa9b696" targetNamespace="http://schemas.microsoft.com/office/2006/metadata/properties" ma:root="true" ma:fieldsID="7cf8d041e9c1d200423bceac913c08fb" ns3:_="" ns4:_="">
    <xsd:import namespace="5a9ee274-fd4b-4aaf-9afc-9780b7d42711"/>
    <xsd:import namespace="07ed7a2a-6658-4ca4-a2e2-d9d9efa9b69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9ee274-fd4b-4aaf-9afc-9780b7d427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ed7a2a-6658-4ca4-a2e2-d9d9efa9b69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3DC629-7AD4-4BC9-8115-11CFB38995C6}">
  <ds:schemaRefs>
    <ds:schemaRef ds:uri="http://schemas.openxmlformats.org/package/2006/metadata/core-properties"/>
    <ds:schemaRef ds:uri="5a9ee274-fd4b-4aaf-9afc-9780b7d42711"/>
    <ds:schemaRef ds:uri="http://purl.org/dc/terms/"/>
    <ds:schemaRef ds:uri="http://purl.org/dc/dcmitype/"/>
    <ds:schemaRef ds:uri="http://purl.org/dc/elements/1.1/"/>
    <ds:schemaRef ds:uri="07ed7a2a-6658-4ca4-a2e2-d9d9efa9b696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4658D78-2C71-423C-8908-F3D154ECBE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349D08-D1AB-434E-9328-FEEAA2EC4B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9ee274-fd4b-4aaf-9afc-9780b7d42711"/>
    <ds:schemaRef ds:uri="07ed7a2a-6658-4ca4-a2e2-d9d9efa9b6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36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 Harris</dc:creator>
  <cp:lastModifiedBy>Jacob Harris</cp:lastModifiedBy>
  <cp:revision>2</cp:revision>
  <dcterms:created xsi:type="dcterms:W3CDTF">2022-01-24T23:09:39Z</dcterms:created>
  <dcterms:modified xsi:type="dcterms:W3CDTF">2022-01-24T23:21:39Z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0x010100ABF7160270AEA34DAC01E53D84581D69</vt:lpwstr>
  </property>
</Properties>
</file>