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CC66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C50R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1238990"/>
              </p:ext>
            </p:extLst>
          </p:nvPr>
        </p:nvGraphicFramePr>
        <p:xfrm>
          <a:off x="2123094" y="1705528"/>
          <a:ext cx="5952366" cy="1771650"/>
        </p:xfrm>
        <a:graphic>
          <a:graphicData uri="http://schemas.openxmlformats.org/drawingml/2006/table">
            <a:tbl>
              <a:tblPr/>
              <a:tblGrid>
                <a:gridCol w="242851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868671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27934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312910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/>
              <a:t>NONE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9233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NONE</a:t>
            </a:r>
          </a:p>
          <a:p>
            <a:endParaRPr lang="en-US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0959584"/>
              </p:ext>
            </p:extLst>
          </p:nvPr>
        </p:nvGraphicFramePr>
        <p:xfrm>
          <a:off x="669174" y="1458725"/>
          <a:ext cx="10515600" cy="16511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772751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45270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2861453310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7934412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C50R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C75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8199815"/>
              </p:ext>
            </p:extLst>
          </p:nvPr>
        </p:nvGraphicFramePr>
        <p:xfrm>
          <a:off x="2123094" y="1705528"/>
          <a:ext cx="6247823" cy="1771650"/>
        </p:xfrm>
        <a:graphic>
          <a:graphicData uri="http://schemas.openxmlformats.org/drawingml/2006/table">
            <a:tbl>
              <a:tblPr/>
              <a:tblGrid>
                <a:gridCol w="202838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39602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276187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2372778">
                  <a:extLst>
                    <a:ext uri="{9D8B030D-6E8A-4147-A177-3AD203B41FA5}">
                      <a16:colId xmlns:a16="http://schemas.microsoft.com/office/drawing/2014/main" val="1586307486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rgbClr val="FF66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C75-CMA-SUBP-ASSY1*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C75-CMA-SUBP-ASSY2*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120032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Beam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line assembly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procedure”</a:t>
            </a:r>
            <a:endParaRPr lang="en-US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SRF-MSPR-CMA-JTV-CAL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157942" y="5216270"/>
            <a:ext cx="36908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*C75-CMA-SUBP-ASSY1 and 2 are approved and being uploaded to pansophy.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92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5487042"/>
              </p:ext>
            </p:extLst>
          </p:nvPr>
        </p:nvGraphicFramePr>
        <p:xfrm>
          <a:off x="669174" y="1458725"/>
          <a:ext cx="10515598" cy="28572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6992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16021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05904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905006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822734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08822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17050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24005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9296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929688">
                  <a:extLst>
                    <a:ext uri="{9D8B030D-6E8A-4147-A177-3AD203B41FA5}">
                      <a16:colId xmlns:a16="http://schemas.microsoft.com/office/drawing/2014/main" val="3000829232"/>
                    </a:ext>
                  </a:extLst>
                </a:gridCol>
                <a:gridCol w="929688">
                  <a:extLst>
                    <a:ext uri="{9D8B030D-6E8A-4147-A177-3AD203B41FA5}">
                      <a16:colId xmlns:a16="http://schemas.microsoft.com/office/drawing/2014/main" val="686690811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Account Manager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789"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2598842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Supply end can beam pipe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C75-CMA-SUBP-ASSY1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3235628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Supply end can pump drop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C75-CMA-SUBP-ASSY2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250781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 line assembly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 calibration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SRF-MSPR-CMA-JTV-CAL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4827839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C75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81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499</TotalTime>
  <Words>397</Words>
  <Application>Microsoft Office PowerPoint</Application>
  <PresentationFormat>Widescreen</PresentationFormat>
  <Paragraphs>165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C50R</vt:lpstr>
      <vt:lpstr>PowerPoint Presentation</vt:lpstr>
      <vt:lpstr>C75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55</cp:revision>
  <dcterms:created xsi:type="dcterms:W3CDTF">2021-08-17T12:38:13Z</dcterms:created>
  <dcterms:modified xsi:type="dcterms:W3CDTF">2022-04-19T15:21:15Z</dcterms:modified>
</cp:coreProperties>
</file>