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449867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520479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4065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for </a:t>
            </a:r>
            <a:r>
              <a:rPr lang="en-US" dirty="0" smtClean="0"/>
              <a:t>approvals.</a:t>
            </a: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697</TotalTime>
  <Words>401</Words>
  <Application>Microsoft Office PowerPoint</Application>
  <PresentationFormat>Widescreen</PresentationFormat>
  <Paragraphs>148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72</cp:revision>
  <dcterms:created xsi:type="dcterms:W3CDTF">2021-08-17T12:38:13Z</dcterms:created>
  <dcterms:modified xsi:type="dcterms:W3CDTF">2022-04-25T19:59:58Z</dcterms:modified>
</cp:coreProperties>
</file>