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66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497542"/>
              </p:ext>
            </p:extLst>
          </p:nvPr>
        </p:nvGraphicFramePr>
        <p:xfrm>
          <a:off x="2123094" y="1705528"/>
          <a:ext cx="5952366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C50R-ACC-CM-COMM-R1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7033305"/>
              </p:ext>
            </p:extLst>
          </p:nvPr>
        </p:nvGraphicFramePr>
        <p:xfrm>
          <a:off x="669174" y="1458725"/>
          <a:ext cx="10515600" cy="1965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7275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527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286145331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Commissioning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C50R-ACC-CM-COMM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McCaughan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C50R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199815"/>
              </p:ext>
            </p:extLst>
          </p:nvPr>
        </p:nvGraphicFramePr>
        <p:xfrm>
          <a:off x="2123094" y="1705528"/>
          <a:ext cx="6247823" cy="1771650"/>
        </p:xfrm>
        <a:graphic>
          <a:graphicData uri="http://schemas.openxmlformats.org/drawingml/2006/table">
            <a:tbl>
              <a:tblPr/>
              <a:tblGrid>
                <a:gridCol w="2028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39602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276187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2372778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FF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C75-CMA-SUBP-ASSY1*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C75-CMA-SUBP-ASSY2*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SRF-MSPR-CMA-JTV-CAL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157942" y="5216270"/>
            <a:ext cx="3690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*C75-CMA-SUBP-ASSY1 and 2 are approved and being uploaded to pansophy.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5487042"/>
              </p:ext>
            </p:extLst>
          </p:nvPr>
        </p:nvGraphicFramePr>
        <p:xfrm>
          <a:off x="669174" y="1458725"/>
          <a:ext cx="10515598" cy="2857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699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1602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05904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05006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22734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08822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17050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4005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000829232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686690811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789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598842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C75-CMA-SUBP-ASSY1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3235628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C75-CMA-SUBP-ASSY2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50781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SRF-MSPR-CMA-JTV-CAL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501</TotalTime>
  <Words>417</Words>
  <Application>Microsoft Office PowerPoint</Application>
  <PresentationFormat>Widescreen</PresentationFormat>
  <Paragraphs>175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PowerPoint Presentation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57</cp:revision>
  <dcterms:created xsi:type="dcterms:W3CDTF">2021-08-17T12:38:13Z</dcterms:created>
  <dcterms:modified xsi:type="dcterms:W3CDTF">2022-04-25T20:31:27Z</dcterms:modified>
</cp:coreProperties>
</file>