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497542"/>
              </p:ext>
            </p:extLst>
          </p:nvPr>
        </p:nvGraphicFramePr>
        <p:xfrm>
          <a:off x="2123094" y="1705528"/>
          <a:ext cx="5952366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C50R-ACC-CM-COMM-R1*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806335" y="4796444"/>
            <a:ext cx="30507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C50R-ACC-CM-COMM traveler is overdue. Please review it and either approve or disapprove.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552104"/>
              </p:ext>
            </p:extLst>
          </p:nvPr>
        </p:nvGraphicFramePr>
        <p:xfrm>
          <a:off x="669174" y="1458725"/>
          <a:ext cx="10515600" cy="1965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Commissioning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C50R-ACC-CM-COMM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McCaughan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199815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C75-CMA-SUBP-ASSY1*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C75-CMA-SUBP-ASSY2*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SRF-MSPR-CMA-JTV-CAL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157942" y="5216270"/>
            <a:ext cx="3690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*C75-CMA-SUBP-ASSY1 and 2 are approved and being uploaded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487042"/>
              </p:ext>
            </p:extLst>
          </p:nvPr>
        </p:nvGraphicFramePr>
        <p:xfrm>
          <a:off x="669174" y="1458725"/>
          <a:ext cx="10515598" cy="2857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235628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50781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515</TotalTime>
  <Words>431</Words>
  <Application>Microsoft Office PowerPoint</Application>
  <PresentationFormat>Widescreen</PresentationFormat>
  <Paragraphs>175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59</cp:revision>
  <dcterms:created xsi:type="dcterms:W3CDTF">2021-08-17T12:38:13Z</dcterms:created>
  <dcterms:modified xsi:type="dcterms:W3CDTF">2022-05-02T19:33:46Z</dcterms:modified>
</cp:coreProperties>
</file>