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571920"/>
              </p:ext>
            </p:extLst>
          </p:nvPr>
        </p:nvGraphicFramePr>
        <p:xfrm>
          <a:off x="2123094" y="1705528"/>
          <a:ext cx="7480300" cy="19621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E699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816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903913" y="3847452"/>
            <a:ext cx="5918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the large number of R0 travelers, the normal list cannot fit on this page. Please reference the subsequent pages for the traveler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9300083"/>
              </p:ext>
            </p:extLst>
          </p:nvPr>
        </p:nvGraphicFramePr>
        <p:xfrm>
          <a:off x="669174" y="1458725"/>
          <a:ext cx="10515600" cy="17286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6262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55399">
                  <a:extLst>
                    <a:ext uri="{9D8B030D-6E8A-4147-A177-3AD203B41FA5}">
                      <a16:colId xmlns:a16="http://schemas.microsoft.com/office/drawing/2014/main" val="2130091981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34298431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27432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 for Approval</a:t>
                      </a:r>
                    </a:p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674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LCLSII-HE LERF Prep &amp;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Cooldown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L2HE-LERF-CM-PREP*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Weaks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Drury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429174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59622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LCLSII-HE BPM Housing Leak Testing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Traveler**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L2HE-CMA-BPM-LEAK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Oast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Zhao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Wilson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773958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174" y="4447309"/>
            <a:ext cx="43641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**The L2HE-CMA-BPM-LEAK traveler </a:t>
            </a:r>
            <a:r>
              <a:rPr lang="en-US" dirty="0"/>
              <a:t>has been disapproved. Please make the necessary revisions and upload a new version to ready for </a:t>
            </a:r>
            <a:r>
              <a:rPr lang="en-US" dirty="0" smtClean="0"/>
              <a:t>approvals.</a:t>
            </a:r>
          </a:p>
        </p:txBody>
      </p:sp>
      <p:sp>
        <p:nvSpPr>
          <p:cNvPr id="5" name="Rectangle 4"/>
          <p:cNvSpPr/>
          <p:nvPr/>
        </p:nvSpPr>
        <p:spPr>
          <a:xfrm>
            <a:off x="669174" y="3495112"/>
            <a:ext cx="43641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*The L2HE-LERF-CM-PREP traveler has been approved and is in the queue to be uploaded to pansophy.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0882168"/>
              </p:ext>
            </p:extLst>
          </p:nvPr>
        </p:nvGraphicFramePr>
        <p:xfrm>
          <a:off x="669174" y="1458725"/>
          <a:ext cx="10515600" cy="1294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70934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7087">
                  <a:extLst>
                    <a:ext uri="{9D8B030D-6E8A-4147-A177-3AD203B41FA5}">
                      <a16:colId xmlns:a16="http://schemas.microsoft.com/office/drawing/2014/main" val="3969733358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72977167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3631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62175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537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5310397"/>
              </p:ext>
            </p:extLst>
          </p:nvPr>
        </p:nvGraphicFramePr>
        <p:xfrm>
          <a:off x="669174" y="1458725"/>
          <a:ext cx="10515600" cy="1489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21058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6963">
                  <a:extLst>
                    <a:ext uri="{9D8B030D-6E8A-4147-A177-3AD203B41FA5}">
                      <a16:colId xmlns:a16="http://schemas.microsoft.com/office/drawing/2014/main" val="113076818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825379122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Second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Prep and Shipping to SLAC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Vacuum Vessel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L2HE-CMA-VV-ASSY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55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778</TotalTime>
  <Words>422</Words>
  <Application>Microsoft Office PowerPoint</Application>
  <PresentationFormat>Widescreen</PresentationFormat>
  <Paragraphs>149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L2HE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76</cp:revision>
  <dcterms:created xsi:type="dcterms:W3CDTF">2021-08-17T12:38:13Z</dcterms:created>
  <dcterms:modified xsi:type="dcterms:W3CDTF">2022-05-02T19:17:46Z</dcterms:modified>
</cp:coreProperties>
</file>