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571920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300083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BPM Housing Leak Testing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L2HE-CMA-BPM-LEAK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Zhao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73958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**The L2HE-CMA-BPM-LEAK traveler </a:t>
            </a:r>
            <a:r>
              <a:rPr lang="en-US" dirty="0"/>
              <a:t>has been disapproved. Please make the necessary revisions and upload a new version to ready for </a:t>
            </a:r>
            <a:r>
              <a:rPr lang="en-US" dirty="0" smtClean="0"/>
              <a:t>approvals.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69174" y="3495112"/>
            <a:ext cx="43641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*The L2HE-LERF-CM-PREP traveler has been approved and is in the queue to be uploaded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778</TotalTime>
  <Words>422</Words>
  <Application>Microsoft Office PowerPoint</Application>
  <PresentationFormat>Widescreen</PresentationFormat>
  <Paragraphs>149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76</cp:revision>
  <dcterms:created xsi:type="dcterms:W3CDTF">2021-08-17T12:38:13Z</dcterms:created>
  <dcterms:modified xsi:type="dcterms:W3CDTF">2022-05-02T19:17:46Z</dcterms:modified>
</cp:coreProperties>
</file>