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818148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694506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/>
              <a:t>C100R-INSTA-CM-R1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694506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6" y="3694506"/>
            <a:ext cx="5212080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C100R-CM-ASSY-SFR-R2</a:t>
            </a:r>
          </a:p>
          <a:p>
            <a:endParaRPr lang="en-U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C100R-CM-ASSY-VV-R2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816" y="5311837"/>
            <a:ext cx="3632661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C100R-INSTA-CM is overdue</a:t>
            </a:r>
            <a:r>
              <a:rPr lang="en-US" sz="1000" dirty="0" smtClean="0"/>
              <a:t>. Please regularly check the My Tasks section of </a:t>
            </a:r>
            <a:r>
              <a:rPr lang="en-US" sz="1000" dirty="0" err="1" smtClean="0"/>
              <a:t>docushare</a:t>
            </a:r>
            <a:r>
              <a:rPr lang="en-US" sz="1000" dirty="0"/>
              <a:t> </a:t>
            </a:r>
            <a:r>
              <a:rPr lang="en-US" sz="1000" dirty="0" smtClean="0"/>
              <a:t>for documents routed to you for approval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36716"/>
              </p:ext>
            </p:extLst>
          </p:nvPr>
        </p:nvGraphicFramePr>
        <p:xfrm>
          <a:off x="95594" y="1458725"/>
          <a:ext cx="12016050" cy="2816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337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2354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8974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103955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45048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13123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96911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6421">
                  <a:extLst>
                    <a:ext uri="{9D8B030D-6E8A-4147-A177-3AD203B41FA5}">
                      <a16:colId xmlns:a16="http://schemas.microsoft.com/office/drawing/2014/main" val="3988018990"/>
                    </a:ext>
                  </a:extLst>
                </a:gridCol>
                <a:gridCol w="83613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131202510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Lead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 Rep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C100R-INSTA-CM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Humpfry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0378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56560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60806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60126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844</TotalTime>
  <Words>272</Words>
  <Application>Microsoft Office PowerPoint</Application>
  <PresentationFormat>Widescreen</PresentationFormat>
  <Paragraphs>113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58</cp:revision>
  <dcterms:created xsi:type="dcterms:W3CDTF">2021-08-17T12:38:13Z</dcterms:created>
  <dcterms:modified xsi:type="dcterms:W3CDTF">2022-05-02T20:10:55Z</dcterms:modified>
</cp:coreProperties>
</file>