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571920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551540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Tuning*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BPM Housing Leak Testing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L2HE-CMA-BPM-LEAK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Zhao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73958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9174" y="3495112"/>
            <a:ext cx="43641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*The </a:t>
            </a:r>
            <a:r>
              <a:rPr lang="en-US" dirty="0" smtClean="0"/>
              <a:t>L2HE-LERF-CM-PREP, L2HE-CMA-HOM-TUNE, and L2HE-CMA-BPM-LEAK travelers have </a:t>
            </a:r>
            <a:r>
              <a:rPr lang="en-US" dirty="0" smtClean="0"/>
              <a:t>been approved and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in the queue to be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790</TotalTime>
  <Words>404</Words>
  <Application>Microsoft Office PowerPoint</Application>
  <PresentationFormat>Widescreen</PresentationFormat>
  <Paragraphs>148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77</cp:revision>
  <dcterms:created xsi:type="dcterms:W3CDTF">2021-08-17T12:38:13Z</dcterms:created>
  <dcterms:modified xsi:type="dcterms:W3CDTF">2022-05-10T13:24:33Z</dcterms:modified>
</cp:coreProperties>
</file>