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CC66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C50R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4497542"/>
              </p:ext>
            </p:extLst>
          </p:nvPr>
        </p:nvGraphicFramePr>
        <p:xfrm>
          <a:off x="2123094" y="1705528"/>
          <a:ext cx="5952366" cy="1771650"/>
        </p:xfrm>
        <a:graphic>
          <a:graphicData uri="http://schemas.openxmlformats.org/drawingml/2006/table">
            <a:tbl>
              <a:tblPr/>
              <a:tblGrid>
                <a:gridCol w="242851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868671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312910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C50R-ACC-CM-COMM-R1*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9233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NONE</a:t>
            </a:r>
          </a:p>
          <a:p>
            <a:endParaRPr lang="en-US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806335" y="4796444"/>
            <a:ext cx="30507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*The C50R-ACC-CM-COMM traveler is overdue. Please review it and either approve or disapprove.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6552104"/>
              </p:ext>
            </p:extLst>
          </p:nvPr>
        </p:nvGraphicFramePr>
        <p:xfrm>
          <a:off x="669174" y="1458725"/>
          <a:ext cx="10515600" cy="19650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772751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45270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2861453310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Commissioning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C50R-ACC-CM-COMM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Drury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McCaughan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934412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C50R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C75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1577588"/>
              </p:ext>
            </p:extLst>
          </p:nvPr>
        </p:nvGraphicFramePr>
        <p:xfrm>
          <a:off x="2123094" y="1705528"/>
          <a:ext cx="6247823" cy="1771650"/>
        </p:xfrm>
        <a:graphic>
          <a:graphicData uri="http://schemas.openxmlformats.org/drawingml/2006/table">
            <a:tbl>
              <a:tblPr/>
              <a:tblGrid>
                <a:gridCol w="2028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39602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276187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2372778">
                  <a:extLst>
                    <a:ext uri="{9D8B030D-6E8A-4147-A177-3AD203B41FA5}">
                      <a16:colId xmlns:a16="http://schemas.microsoft.com/office/drawing/2014/main" val="1586307486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rgbClr val="FF66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C75-CMA-SUBP-ASSY1*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C75-CMA-SUBP-ASSY2</a:t>
            </a:r>
            <a:r>
              <a:rPr lang="en-US" dirty="0" smtClean="0">
                <a:latin typeface="Calibri" panose="020F0502020204030204" pitchFamily="34" charset="0"/>
              </a:rPr>
              <a:t>*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C75-CPR-VTRF-R5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120032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Beam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line assembly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procedure”</a:t>
            </a:r>
            <a:endParaRPr lang="en-US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SRF-MSPR-CMA-JTV-CAL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157942" y="5216270"/>
            <a:ext cx="36908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*C75-CMA-SUBP-ASSY1 and 2 are approved and being uploaded to pansophy.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92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1088698"/>
              </p:ext>
            </p:extLst>
          </p:nvPr>
        </p:nvGraphicFramePr>
        <p:xfrm>
          <a:off x="669174" y="1458725"/>
          <a:ext cx="10515598" cy="27262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6992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16021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05904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905006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22734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08822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17050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24005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3000829232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686690811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Account Manager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789"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2598842"/>
                  </a:ext>
                </a:extLst>
              </a:tr>
              <a:tr h="376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beam pipe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C75-CMA-SUBP-ASSY1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3235628"/>
                  </a:ext>
                </a:extLst>
              </a:tr>
              <a:tr h="33329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pump drop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C75-CMA-SUBP-ASSY2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2507817"/>
                  </a:ext>
                </a:extLst>
              </a:tr>
              <a:tr h="1984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Cavities VTA RF Test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C75-CPR-VTRF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9/15/20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Ciovati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9313704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 line assembly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 calibration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SRF-MSPR-CMA-JTV-CAL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82783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C75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81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582</TotalTime>
  <Words>450</Words>
  <Application>Microsoft Office PowerPoint</Application>
  <PresentationFormat>Widescreen</PresentationFormat>
  <Paragraphs>185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C50R</vt:lpstr>
      <vt:lpstr>PowerPoint Presentation</vt:lpstr>
      <vt:lpstr>C75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60</cp:revision>
  <dcterms:created xsi:type="dcterms:W3CDTF">2021-08-17T12:38:13Z</dcterms:created>
  <dcterms:modified xsi:type="dcterms:W3CDTF">2022-05-10T15:53:53Z</dcterms:modified>
</cp:coreProperties>
</file>