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C100R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093303"/>
              </p:ext>
            </p:extLst>
          </p:nvPr>
        </p:nvGraphicFramePr>
        <p:xfrm>
          <a:off x="2123094" y="1705528"/>
          <a:ext cx="6128532" cy="1771650"/>
        </p:xfrm>
        <a:graphic>
          <a:graphicData uri="http://schemas.openxmlformats.org/drawingml/2006/table">
            <a:tbl>
              <a:tblPr/>
              <a:tblGrid>
                <a:gridCol w="2500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953572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7315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351767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91.84%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694506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3652" y="3694506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6" y="3694506"/>
            <a:ext cx="5212080" cy="120032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fontAlgn="b"/>
            <a:r>
              <a:rPr lang="en-US" dirty="0" smtClean="0"/>
              <a:t>C100R-CM-ASSY-BPIP-R1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C100R-CM-ASSY-R2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C100R-CM-ASSY-SFR-R2</a:t>
            </a:r>
          </a:p>
          <a:p>
            <a:endParaRPr lang="en-US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C100R-CM-ASSY-VV-R2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74816" y="5311837"/>
            <a:ext cx="3632661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C100R-INSTA-CM is overdue. Please regularly check the My Tasks section of </a:t>
            </a:r>
            <a:r>
              <a:rPr lang="en-US" sz="1000" dirty="0" err="1" smtClean="0"/>
              <a:t>docushare</a:t>
            </a:r>
            <a:r>
              <a:rPr lang="en-US" sz="1000" dirty="0"/>
              <a:t> </a:t>
            </a:r>
            <a:r>
              <a:rPr lang="en-US" sz="1000" dirty="0" smtClean="0"/>
              <a:t>for documents routed to you for approval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4955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7154943"/>
              </p:ext>
            </p:extLst>
          </p:nvPr>
        </p:nvGraphicFramePr>
        <p:xfrm>
          <a:off x="95594" y="1458725"/>
          <a:ext cx="12016050" cy="26212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8337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72354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8974">
                  <a:extLst>
                    <a:ext uri="{9D8B030D-6E8A-4147-A177-3AD203B41FA5}">
                      <a16:colId xmlns:a16="http://schemas.microsoft.com/office/drawing/2014/main" val="3082371832"/>
                    </a:ext>
                  </a:extLst>
                </a:gridCol>
                <a:gridCol w="1039550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45048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13123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96911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26421">
                  <a:extLst>
                    <a:ext uri="{9D8B030D-6E8A-4147-A177-3AD203B41FA5}">
                      <a16:colId xmlns:a16="http://schemas.microsoft.com/office/drawing/2014/main" val="3988018990"/>
                    </a:ext>
                  </a:extLst>
                </a:gridCol>
                <a:gridCol w="83613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67903">
                  <a:extLst>
                    <a:ext uri="{9D8B030D-6E8A-4147-A177-3AD203B41FA5}">
                      <a16:colId xmlns:a16="http://schemas.microsoft.com/office/drawing/2014/main" val="3235378671"/>
                    </a:ext>
                  </a:extLst>
                </a:gridCol>
                <a:gridCol w="1067903">
                  <a:extLst>
                    <a:ext uri="{9D8B030D-6E8A-4147-A177-3AD203B41FA5}">
                      <a16:colId xmlns:a16="http://schemas.microsoft.com/office/drawing/2014/main" val="1312025100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Production Lead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 Rep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Account Manager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991427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Beampipe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Final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2/11/19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556560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Thermal Shield and Space Frame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C100R-CM-ASSY-SFR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2/11/19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860806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Vacuum Vessel and End Can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C100R-CM-ASSY-VV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2/11/19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1601261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91988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C100R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1882</TotalTime>
  <Words>258</Words>
  <Application>Microsoft Office PowerPoint</Application>
  <PresentationFormat>Widescreen</PresentationFormat>
  <Paragraphs>104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C100R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60</cp:revision>
  <dcterms:created xsi:type="dcterms:W3CDTF">2021-08-17T12:38:13Z</dcterms:created>
  <dcterms:modified xsi:type="dcterms:W3CDTF">2022-05-12T14:22:58Z</dcterms:modified>
</cp:coreProperties>
</file>