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093303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6" y="3694506"/>
            <a:ext cx="5212080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C100R-CM-ASSY-R2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C100R-CM-ASSY-SFR-R2</a:t>
            </a:r>
          </a:p>
          <a:p>
            <a:endParaRPr lang="en-US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C100R-CM-ASSY-VV-R2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311837"/>
            <a:ext cx="363266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C100R-INSTA-CM is overdue. Please regularly check the My Tasks section of </a:t>
            </a:r>
            <a:r>
              <a:rPr lang="en-US" sz="1000" dirty="0" err="1" smtClean="0"/>
              <a:t>docushare</a:t>
            </a:r>
            <a:r>
              <a:rPr lang="en-US" sz="1000" dirty="0"/>
              <a:t> </a:t>
            </a:r>
            <a:r>
              <a:rPr lang="en-US" sz="1000" dirty="0" smtClean="0"/>
              <a:t>for documents routed to you for approval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154943"/>
              </p:ext>
            </p:extLst>
          </p:nvPr>
        </p:nvGraphicFramePr>
        <p:xfrm>
          <a:off x="95594" y="1458725"/>
          <a:ext cx="12016050" cy="2621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56560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60806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2/11/19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60126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1882</TotalTime>
  <Words>258</Words>
  <Application>Microsoft Office PowerPoint</Application>
  <PresentationFormat>Widescreen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60</cp:revision>
  <dcterms:created xsi:type="dcterms:W3CDTF">2021-08-17T12:38:13Z</dcterms:created>
  <dcterms:modified xsi:type="dcterms:W3CDTF">2022-05-12T14:22:58Z</dcterms:modified>
</cp:coreProperties>
</file>