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947912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776837"/>
              </p:ext>
            </p:extLst>
          </p:nvPr>
        </p:nvGraphicFramePr>
        <p:xfrm>
          <a:off x="669174" y="1458725"/>
          <a:ext cx="10515600" cy="2063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COLD PART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L2HE-CLNRM-FPCC-INSP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5/24/21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5/15/20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COLD PART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L2HE-PR-INSP-FPCC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Grabowski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BPM Housing Leak Testing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L2HE-CMA-BPM-LEAK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5/12/22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739582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Establish Purge in L2HE String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L2HE-PR-CLNRM-CST-PURGE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59718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816</TotalTime>
  <Words>399</Words>
  <Application>Microsoft Office PowerPoint</Application>
  <PresentationFormat>Widescreen</PresentationFormat>
  <Paragraphs>157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78</cp:revision>
  <dcterms:created xsi:type="dcterms:W3CDTF">2021-08-17T12:38:13Z</dcterms:created>
  <dcterms:modified xsi:type="dcterms:W3CDTF">2022-05-16T21:03:04Z</dcterms:modified>
</cp:coreProperties>
</file>