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518697"/>
              </p:ext>
            </p:extLst>
          </p:nvPr>
        </p:nvGraphicFramePr>
        <p:xfrm>
          <a:off x="2123094" y="1705528"/>
          <a:ext cx="5952366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926248"/>
              </p:ext>
            </p:extLst>
          </p:nvPr>
        </p:nvGraphicFramePr>
        <p:xfrm>
          <a:off x="669174" y="1458725"/>
          <a:ext cx="10515600" cy="1651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286145331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250094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NONE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SRF-MSPR-CMA-JTV-CAL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755545"/>
              </p:ext>
            </p:extLst>
          </p:nvPr>
        </p:nvGraphicFramePr>
        <p:xfrm>
          <a:off x="669174" y="1458725"/>
          <a:ext cx="10515598" cy="2004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19848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313704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590</TotalTime>
  <Words>342</Words>
  <Application>Microsoft Office PowerPoint</Application>
  <PresentationFormat>Widescreen</PresentationFormat>
  <Paragraphs>146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61</cp:revision>
  <dcterms:created xsi:type="dcterms:W3CDTF">2021-08-17T12:38:13Z</dcterms:created>
  <dcterms:modified xsi:type="dcterms:W3CDTF">2022-05-17T13:19:44Z</dcterms:modified>
</cp:coreProperties>
</file>