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33721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5" y="5660967"/>
            <a:ext cx="4738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SNSPPU-CMA-CM-SHIP-R1 is out for approvals and overdue.</a:t>
            </a:r>
            <a:br>
              <a:rPr lang="en-US" sz="1000" dirty="0" smtClean="0"/>
            </a:br>
            <a:r>
              <a:rPr lang="en-US" sz="1000" dirty="0" smtClean="0"/>
              <a:t>**SNSPPU-PR-CMA-CM-SHIP-R1 and SNSPPU-PR-SHIP-SSX-R1 are disapproved. The new revisions are in the queue </a:t>
            </a:r>
            <a:r>
              <a:rPr lang="en-US" sz="1000" smtClean="0"/>
              <a:t>for routing.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177838"/>
              </p:ext>
            </p:extLst>
          </p:nvPr>
        </p:nvGraphicFramePr>
        <p:xfrm>
          <a:off x="1042419" y="1757983"/>
          <a:ext cx="9764125" cy="17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329</TotalTime>
  <Words>191</Words>
  <Application>Microsoft Office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46</cp:revision>
  <dcterms:created xsi:type="dcterms:W3CDTF">2021-08-17T12:38:13Z</dcterms:created>
  <dcterms:modified xsi:type="dcterms:W3CDTF">2022-05-19T13:40:28Z</dcterms:modified>
</cp:coreProperties>
</file>